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6" r:id="rId2"/>
  </p:sldIdLst>
  <p:sldSz cx="24688800" cy="36576000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1pPr>
    <a:lvl2pPr marL="317480" algn="ctr" rtl="0" fontAlgn="base">
      <a:spcBef>
        <a:spcPct val="0"/>
      </a:spcBef>
      <a:spcAft>
        <a:spcPct val="0"/>
      </a:spcAft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2pPr>
    <a:lvl3pPr marL="634959" algn="ctr" rtl="0" fontAlgn="base">
      <a:spcBef>
        <a:spcPct val="0"/>
      </a:spcBef>
      <a:spcAft>
        <a:spcPct val="0"/>
      </a:spcAft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3pPr>
    <a:lvl4pPr marL="952439" algn="ctr" rtl="0" fontAlgn="base">
      <a:spcBef>
        <a:spcPct val="0"/>
      </a:spcBef>
      <a:spcAft>
        <a:spcPct val="0"/>
      </a:spcAft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4pPr>
    <a:lvl5pPr marL="1269919" algn="ctr" rtl="0" fontAlgn="base">
      <a:spcBef>
        <a:spcPct val="0"/>
      </a:spcBef>
      <a:spcAft>
        <a:spcPct val="0"/>
      </a:spcAft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5pPr>
    <a:lvl6pPr marL="1587399" algn="l" defTabSz="634959" rtl="0" eaLnBrk="1" latinLnBrk="0" hangingPunct="1"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6pPr>
    <a:lvl7pPr marL="1904878" algn="l" defTabSz="634959" rtl="0" eaLnBrk="1" latinLnBrk="0" hangingPunct="1"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7pPr>
    <a:lvl8pPr marL="2222359" algn="l" defTabSz="634959" rtl="0" eaLnBrk="1" latinLnBrk="0" hangingPunct="1"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8pPr>
    <a:lvl9pPr marL="2539838" algn="l" defTabSz="634959" rtl="0" eaLnBrk="1" latinLnBrk="0" hangingPunct="1">
      <a:defRPr sz="2500" kern="1200">
        <a:solidFill>
          <a:srgbClr val="000000"/>
        </a:solidFill>
        <a:latin typeface="Times New Roman" pitchFamily="18" charset="0"/>
        <a:ea typeface="Batang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67">
          <p15:clr>
            <a:srgbClr val="A4A3A4"/>
          </p15:clr>
        </p15:guide>
        <p15:guide id="2" pos="9821">
          <p15:clr>
            <a:srgbClr val="A4A3A4"/>
          </p15:clr>
        </p15:guide>
        <p15:guide id="3" orient="horz" pos="11520">
          <p15:clr>
            <a:srgbClr val="A4A3A4"/>
          </p15:clr>
        </p15:guide>
        <p15:guide id="4" pos="77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80"/>
    <a:srgbClr val="993366"/>
    <a:srgbClr val="990099"/>
    <a:srgbClr val="CC3399"/>
    <a:srgbClr val="CC0066"/>
    <a:srgbClr val="CC00CC"/>
    <a:srgbClr val="0000FF"/>
    <a:srgbClr val="66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4E76B-8814-4CF7-80C8-13389E298D91}" v="23" dt="2023-12-10T19:22:10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0460" autoAdjust="0"/>
    <p:restoredTop sz="94660"/>
  </p:normalViewPr>
  <p:slideViewPr>
    <p:cSldViewPr>
      <p:cViewPr varScale="1">
        <p:scale>
          <a:sx n="21" d="100"/>
          <a:sy n="21" d="100"/>
        </p:scale>
        <p:origin x="3876" y="120"/>
      </p:cViewPr>
      <p:guideLst>
        <p:guide orient="horz" pos="13767"/>
        <p:guide pos="9821"/>
        <p:guide orient="horz" pos="11520"/>
        <p:guide pos="77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miya Qamar Alam" userId="2d2d413eacc4238d" providerId="LiveId" clId="{74D4E76B-8814-4CF7-80C8-13389E298D91}"/>
    <pc:docChg chg="undo redo custSel modSld">
      <pc:chgData name="Ummiya Qamar Alam" userId="2d2d413eacc4238d" providerId="LiveId" clId="{74D4E76B-8814-4CF7-80C8-13389E298D91}" dt="2023-12-10T19:37:10.420" v="5996" actId="20577"/>
      <pc:docMkLst>
        <pc:docMk/>
      </pc:docMkLst>
      <pc:sldChg chg="addSp delSp modSp mod">
        <pc:chgData name="Ummiya Qamar Alam" userId="2d2d413eacc4238d" providerId="LiveId" clId="{74D4E76B-8814-4CF7-80C8-13389E298D91}" dt="2023-12-10T19:37:10.420" v="5996" actId="20577"/>
        <pc:sldMkLst>
          <pc:docMk/>
          <pc:sldMk cId="0" sldId="256"/>
        </pc:sldMkLst>
        <pc:spChg chg="mod">
          <ac:chgData name="Ummiya Qamar Alam" userId="2d2d413eacc4238d" providerId="LiveId" clId="{74D4E76B-8814-4CF7-80C8-13389E298D91}" dt="2023-12-10T19:32:45.390" v="5727" actId="20577"/>
          <ac:spMkLst>
            <pc:docMk/>
            <pc:sldMk cId="0" sldId="256"/>
            <ac:spMk id="2" creationId="{26CCBBF1-EA03-3DDC-3E5E-D9A4D5DED07C}"/>
          </ac:spMkLst>
        </pc:spChg>
        <pc:spChg chg="add mod">
          <ac:chgData name="Ummiya Qamar Alam" userId="2d2d413eacc4238d" providerId="LiveId" clId="{74D4E76B-8814-4CF7-80C8-13389E298D91}" dt="2023-12-10T19:30:26.650" v="5705" actId="1076"/>
          <ac:spMkLst>
            <pc:docMk/>
            <pc:sldMk cId="0" sldId="256"/>
            <ac:spMk id="3" creationId="{23087607-E9B4-65C5-504D-B2E3F031D403}"/>
          </ac:spMkLst>
        </pc:spChg>
        <pc:spChg chg="add mod">
          <ac:chgData name="Ummiya Qamar Alam" userId="2d2d413eacc4238d" providerId="LiveId" clId="{74D4E76B-8814-4CF7-80C8-13389E298D91}" dt="2023-12-10T17:30:47.098" v="2098" actId="20577"/>
          <ac:spMkLst>
            <pc:docMk/>
            <pc:sldMk cId="0" sldId="256"/>
            <ac:spMk id="4" creationId="{E2F77B77-3127-9B96-783F-81181BB180CE}"/>
          </ac:spMkLst>
        </pc:spChg>
        <pc:spChg chg="add mod">
          <ac:chgData name="Ummiya Qamar Alam" userId="2d2d413eacc4238d" providerId="LiveId" clId="{74D4E76B-8814-4CF7-80C8-13389E298D91}" dt="2023-12-10T17:32:24.269" v="2223" actId="1076"/>
          <ac:spMkLst>
            <pc:docMk/>
            <pc:sldMk cId="0" sldId="256"/>
            <ac:spMk id="5" creationId="{E8107E50-8C0E-5AB5-F149-26F95D500D70}"/>
          </ac:spMkLst>
        </pc:spChg>
        <pc:spChg chg="add mod">
          <ac:chgData name="Ummiya Qamar Alam" userId="2d2d413eacc4238d" providerId="LiveId" clId="{74D4E76B-8814-4CF7-80C8-13389E298D91}" dt="2023-12-10T17:32:39.509" v="2226" actId="58"/>
          <ac:spMkLst>
            <pc:docMk/>
            <pc:sldMk cId="0" sldId="256"/>
            <ac:spMk id="6" creationId="{2566BCFA-2F2D-8CBA-8C18-A09754EC3B50}"/>
          </ac:spMkLst>
        </pc:spChg>
        <pc:spChg chg="add mod">
          <ac:chgData name="Ummiya Qamar Alam" userId="2d2d413eacc4238d" providerId="LiveId" clId="{74D4E76B-8814-4CF7-80C8-13389E298D91}" dt="2023-12-10T18:49:31.706" v="3950"/>
          <ac:spMkLst>
            <pc:docMk/>
            <pc:sldMk cId="0" sldId="256"/>
            <ac:spMk id="7" creationId="{C0324866-40B7-44EF-5904-E5163F70D61B}"/>
          </ac:spMkLst>
        </pc:spChg>
        <pc:spChg chg="add mod">
          <ac:chgData name="Ummiya Qamar Alam" userId="2d2d413eacc4238d" providerId="LiveId" clId="{74D4E76B-8814-4CF7-80C8-13389E298D91}" dt="2023-12-10T18:26:50.010" v="3153" actId="21"/>
          <ac:spMkLst>
            <pc:docMk/>
            <pc:sldMk cId="0" sldId="256"/>
            <ac:spMk id="10" creationId="{09EA034C-3344-E219-2204-31158BA4645E}"/>
          </ac:spMkLst>
        </pc:spChg>
        <pc:spChg chg="add mod">
          <ac:chgData name="Ummiya Qamar Alam" userId="2d2d413eacc4238d" providerId="LiveId" clId="{74D4E76B-8814-4CF7-80C8-13389E298D91}" dt="2023-12-10T19:30:47.654" v="5708" actId="1076"/>
          <ac:spMkLst>
            <pc:docMk/>
            <pc:sldMk cId="0" sldId="256"/>
            <ac:spMk id="11" creationId="{68C2B0E2-71A2-E711-928C-D1699A8D15AA}"/>
          </ac:spMkLst>
        </pc:spChg>
        <pc:spChg chg="mod">
          <ac:chgData name="Ummiya Qamar Alam" userId="2d2d413eacc4238d" providerId="LiveId" clId="{74D4E76B-8814-4CF7-80C8-13389E298D91}" dt="2023-12-10T19:30:20.893" v="5704" actId="1076"/>
          <ac:spMkLst>
            <pc:docMk/>
            <pc:sldMk cId="0" sldId="256"/>
            <ac:spMk id="13" creationId="{00000000-0000-0000-0000-000000000000}"/>
          </ac:spMkLst>
        </pc:spChg>
        <pc:spChg chg="add mod">
          <ac:chgData name="Ummiya Qamar Alam" userId="2d2d413eacc4238d" providerId="LiveId" clId="{74D4E76B-8814-4CF7-80C8-13389E298D91}" dt="2023-12-10T19:31:04.408" v="5710" actId="1076"/>
          <ac:spMkLst>
            <pc:docMk/>
            <pc:sldMk cId="0" sldId="256"/>
            <ac:spMk id="14" creationId="{CA3D67FF-D719-1FED-62A0-91FE98609756}"/>
          </ac:spMkLst>
        </pc:spChg>
        <pc:spChg chg="add mod">
          <ac:chgData name="Ummiya Qamar Alam" userId="2d2d413eacc4238d" providerId="LiveId" clId="{74D4E76B-8814-4CF7-80C8-13389E298D91}" dt="2023-12-10T19:31:21.864" v="5712" actId="14100"/>
          <ac:spMkLst>
            <pc:docMk/>
            <pc:sldMk cId="0" sldId="256"/>
            <ac:spMk id="17" creationId="{6B275B82-37A6-2B9D-6E08-5B4C383AC99C}"/>
          </ac:spMkLst>
        </pc:spChg>
        <pc:spChg chg="add mod">
          <ac:chgData name="Ummiya Qamar Alam" userId="2d2d413eacc4238d" providerId="LiveId" clId="{74D4E76B-8814-4CF7-80C8-13389E298D91}" dt="2023-12-10T19:37:10.420" v="5996" actId="20577"/>
          <ac:spMkLst>
            <pc:docMk/>
            <pc:sldMk cId="0" sldId="256"/>
            <ac:spMk id="20" creationId="{DCB0C2D5-E622-1AA7-F2C1-C99E0A23501B}"/>
          </ac:spMkLst>
        </pc:spChg>
        <pc:spChg chg="mod">
          <ac:chgData name="Ummiya Qamar Alam" userId="2d2d413eacc4238d" providerId="LiveId" clId="{74D4E76B-8814-4CF7-80C8-13389E298D91}" dt="2023-12-10T19:05:19.956" v="4587" actId="255"/>
          <ac:spMkLst>
            <pc:docMk/>
            <pc:sldMk cId="0" sldId="256"/>
            <ac:spMk id="51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30:56.181" v="5709" actId="1076"/>
          <ac:spMkLst>
            <pc:docMk/>
            <pc:sldMk cId="0" sldId="256"/>
            <ac:spMk id="52" creationId="{2D943A1B-588A-650E-D621-590F73DAC8F9}"/>
          </ac:spMkLst>
        </pc:spChg>
        <pc:spChg chg="del mod">
          <ac:chgData name="Ummiya Qamar Alam" userId="2d2d413eacc4238d" providerId="LiveId" clId="{74D4E76B-8814-4CF7-80C8-13389E298D91}" dt="2023-12-10T19:22:10.856" v="5418" actId="478"/>
          <ac:spMkLst>
            <pc:docMk/>
            <pc:sldMk cId="0" sldId="256"/>
            <ac:spMk id="64" creationId="{46504F28-F745-3426-AE34-979695675634}"/>
          </ac:spMkLst>
        </pc:spChg>
        <pc:spChg chg="mod">
          <ac:chgData name="Ummiya Qamar Alam" userId="2d2d413eacc4238d" providerId="LiveId" clId="{74D4E76B-8814-4CF7-80C8-13389E298D91}" dt="2023-12-10T17:32:16.154" v="2222" actId="1035"/>
          <ac:spMkLst>
            <pc:docMk/>
            <pc:sldMk cId="0" sldId="256"/>
            <ac:spMk id="84" creationId="{E298BEB7-7168-889A-9BBD-1092340C5571}"/>
          </ac:spMkLst>
        </pc:spChg>
        <pc:spChg chg="mod">
          <ac:chgData name="Ummiya Qamar Alam" userId="2d2d413eacc4238d" providerId="LiveId" clId="{74D4E76B-8814-4CF7-80C8-13389E298D91}" dt="2023-12-10T17:32:01.057" v="2219" actId="1076"/>
          <ac:spMkLst>
            <pc:docMk/>
            <pc:sldMk cId="0" sldId="256"/>
            <ac:spMk id="85" creationId="{E298BEB7-7168-889A-9BBD-1092340C5571}"/>
          </ac:spMkLst>
        </pc:spChg>
        <pc:spChg chg="mod">
          <ac:chgData name="Ummiya Qamar Alam" userId="2d2d413eacc4238d" providerId="LiveId" clId="{74D4E76B-8814-4CF7-80C8-13389E298D91}" dt="2023-12-10T19:05:40.780" v="4589" actId="255"/>
          <ac:spMkLst>
            <pc:docMk/>
            <pc:sldMk cId="0" sldId="256"/>
            <ac:spMk id="87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30:36.770" v="5707" actId="1076"/>
          <ac:spMkLst>
            <pc:docMk/>
            <pc:sldMk cId="0" sldId="256"/>
            <ac:spMk id="88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30:17.797" v="5703" actId="1076"/>
          <ac:spMkLst>
            <pc:docMk/>
            <pc:sldMk cId="0" sldId="256"/>
            <ac:spMk id="89" creationId="{00000000-0000-0000-0000-000000000000}"/>
          </ac:spMkLst>
        </pc:spChg>
        <pc:spChg chg="del mod">
          <ac:chgData name="Ummiya Qamar Alam" userId="2d2d413eacc4238d" providerId="LiveId" clId="{74D4E76B-8814-4CF7-80C8-13389E298D91}" dt="2023-12-10T14:00:44.704" v="1039" actId="478"/>
          <ac:spMkLst>
            <pc:docMk/>
            <pc:sldMk cId="0" sldId="256"/>
            <ac:spMk id="90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29:14.201" v="5695" actId="1076"/>
          <ac:spMkLst>
            <pc:docMk/>
            <pc:sldMk cId="0" sldId="256"/>
            <ac:spMk id="91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3:55:57.451" v="939" actId="1076"/>
          <ac:spMkLst>
            <pc:docMk/>
            <pc:sldMk cId="0" sldId="256"/>
            <ac:spMk id="92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7:39:05.112" v="2394" actId="1076"/>
          <ac:spMkLst>
            <pc:docMk/>
            <pc:sldMk cId="0" sldId="256"/>
            <ac:spMk id="93" creationId="{E298BEB7-7168-889A-9BBD-1092340C5571}"/>
          </ac:spMkLst>
        </pc:spChg>
        <pc:spChg chg="mod">
          <ac:chgData name="Ummiya Qamar Alam" userId="2d2d413eacc4238d" providerId="LiveId" clId="{74D4E76B-8814-4CF7-80C8-13389E298D91}" dt="2023-12-10T17:56:15.959" v="2851" actId="1076"/>
          <ac:spMkLst>
            <pc:docMk/>
            <pc:sldMk cId="0" sldId="256"/>
            <ac:spMk id="94" creationId="{00000000-0000-0000-0000-000000000000}"/>
          </ac:spMkLst>
        </pc:spChg>
        <pc:spChg chg="del">
          <ac:chgData name="Ummiya Qamar Alam" userId="2d2d413eacc4238d" providerId="LiveId" clId="{74D4E76B-8814-4CF7-80C8-13389E298D91}" dt="2023-12-10T14:05:31.019" v="1343" actId="478"/>
          <ac:spMkLst>
            <pc:docMk/>
            <pc:sldMk cId="0" sldId="256"/>
            <ac:spMk id="95" creationId="{2D943A1B-588A-650E-D621-590F73DAC8F9}"/>
          </ac:spMkLst>
        </pc:spChg>
        <pc:spChg chg="mod">
          <ac:chgData name="Ummiya Qamar Alam" userId="2d2d413eacc4238d" providerId="LiveId" clId="{74D4E76B-8814-4CF7-80C8-13389E298D91}" dt="2023-12-10T19:29:51.467" v="5701" actId="1076"/>
          <ac:spMkLst>
            <pc:docMk/>
            <pc:sldMk cId="0" sldId="256"/>
            <ac:spMk id="96" creationId="{E298BEB7-7168-889A-9BBD-1092340C5571}"/>
          </ac:spMkLst>
        </pc:spChg>
        <pc:spChg chg="mod">
          <ac:chgData name="Ummiya Qamar Alam" userId="2d2d413eacc4238d" providerId="LiveId" clId="{74D4E76B-8814-4CF7-80C8-13389E298D91}" dt="2023-12-10T13:47:02.602" v="712" actId="123"/>
          <ac:spMkLst>
            <pc:docMk/>
            <pc:sldMk cId="0" sldId="256"/>
            <ac:spMk id="106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32:38.568" v="5721" actId="1037"/>
          <ac:spMkLst>
            <pc:docMk/>
            <pc:sldMk cId="0" sldId="256"/>
            <ac:spMk id="2050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8:09:55.957" v="3059" actId="1035"/>
          <ac:spMkLst>
            <pc:docMk/>
            <pc:sldMk cId="0" sldId="256"/>
            <ac:spMk id="2053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05:30.225" v="4588" actId="255"/>
          <ac:spMkLst>
            <pc:docMk/>
            <pc:sldMk cId="0" sldId="256"/>
            <ac:spMk id="2055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21:47.181" v="5416" actId="1076"/>
          <ac:spMkLst>
            <pc:docMk/>
            <pc:sldMk cId="0" sldId="256"/>
            <ac:spMk id="2057" creationId="{00000000-0000-0000-0000-000000000000}"/>
          </ac:spMkLst>
        </pc:spChg>
        <pc:spChg chg="mod">
          <ac:chgData name="Ummiya Qamar Alam" userId="2d2d413eacc4238d" providerId="LiveId" clId="{74D4E76B-8814-4CF7-80C8-13389E298D91}" dt="2023-12-10T19:21:40.711" v="5415" actId="1076"/>
          <ac:spMkLst>
            <pc:docMk/>
            <pc:sldMk cId="0" sldId="256"/>
            <ac:spMk id="2103" creationId="{00000000-0000-0000-0000-000000000000}"/>
          </ac:spMkLst>
        </pc:spChg>
        <pc:grpChg chg="mod">
          <ac:chgData name="Ummiya Qamar Alam" userId="2d2d413eacc4238d" providerId="LiveId" clId="{74D4E76B-8814-4CF7-80C8-13389E298D91}" dt="2023-12-10T13:56:19.530" v="943" actId="1076"/>
          <ac:grpSpMkLst>
            <pc:docMk/>
            <pc:sldMk cId="0" sldId="256"/>
            <ac:grpSpMk id="19" creationId="{00000000-0000-0000-0000-000000000000}"/>
          </ac:grpSpMkLst>
        </pc:grpChg>
        <pc:grpChg chg="mod">
          <ac:chgData name="Ummiya Qamar Alam" userId="2d2d413eacc4238d" providerId="LiveId" clId="{74D4E76B-8814-4CF7-80C8-13389E298D91}" dt="2023-12-10T17:24:23.818" v="1803" actId="1035"/>
          <ac:grpSpMkLst>
            <pc:docMk/>
            <pc:sldMk cId="0" sldId="256"/>
            <ac:grpSpMk id="78" creationId="{00000000-0000-0000-0000-000000000000}"/>
          </ac:grpSpMkLst>
        </pc:grpChg>
        <pc:picChg chg="mod">
          <ac:chgData name="Ummiya Qamar Alam" userId="2d2d413eacc4238d" providerId="LiveId" clId="{74D4E76B-8814-4CF7-80C8-13389E298D91}" dt="2023-12-10T19:30:29.233" v="5706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Ummiya Qamar Alam" userId="2d2d413eacc4238d" providerId="LiveId" clId="{74D4E76B-8814-4CF7-80C8-13389E298D91}" dt="2023-12-10T17:38:06.559" v="2366" actId="14100"/>
          <ac:picMkLst>
            <pc:docMk/>
            <pc:sldMk cId="0" sldId="256"/>
            <ac:picMk id="29" creationId="{00000000-0000-0000-0000-000000000000}"/>
          </ac:picMkLst>
        </pc:picChg>
        <pc:picChg chg="mod">
          <ac:chgData name="Ummiya Qamar Alam" userId="2d2d413eacc4238d" providerId="LiveId" clId="{74D4E76B-8814-4CF7-80C8-13389E298D91}" dt="2023-12-10T18:49:41.198" v="3954" actId="1076"/>
          <ac:picMkLst>
            <pc:docMk/>
            <pc:sldMk cId="0" sldId="256"/>
            <ac:picMk id="30" creationId="{00000000-0000-0000-0000-000000000000}"/>
          </ac:picMkLst>
        </pc:picChg>
        <pc:picChg chg="mod">
          <ac:chgData name="Ummiya Qamar Alam" userId="2d2d413eacc4238d" providerId="LiveId" clId="{74D4E76B-8814-4CF7-80C8-13389E298D91}" dt="2023-12-10T19:29:07.305" v="5694" actId="1076"/>
          <ac:picMkLst>
            <pc:docMk/>
            <pc:sldMk cId="0" sldId="256"/>
            <ac:picMk id="68" creationId="{00000000-0000-0000-0000-000000000000}"/>
          </ac:picMkLst>
        </pc:picChg>
        <pc:picChg chg="mod">
          <ac:chgData name="Ummiya Qamar Alam" userId="2d2d413eacc4238d" providerId="LiveId" clId="{74D4E76B-8814-4CF7-80C8-13389E298D91}" dt="2023-12-10T17:56:18.367" v="2852" actId="1076"/>
          <ac:picMkLst>
            <pc:docMk/>
            <pc:sldMk cId="0" sldId="256"/>
            <ac:picMk id="7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443163" y="720725"/>
            <a:ext cx="242887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E662275-6ECD-4F11-B819-9EE21B580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4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1748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3495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95243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26991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587399" algn="l" defTabSz="63495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04878" algn="l" defTabSz="63495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22359" algn="l" defTabSz="63495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39838" algn="l" defTabSz="63495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D0C285-20F1-41B5-9139-DB6124210207}" type="slidenum">
              <a:rPr lang="en-US" smtClean="0">
                <a:latin typeface="Arial" charset="0"/>
              </a:rPr>
              <a:pPr>
                <a:defRPr/>
              </a:pPr>
              <a:t>1</a:t>
            </a:fld>
            <a:endParaRPr lang="en-US">
              <a:latin typeface="Arial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3163" y="720725"/>
            <a:ext cx="2428875" cy="36004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4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1660" y="11362269"/>
            <a:ext cx="20985480" cy="78401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3320" y="20726401"/>
            <a:ext cx="17282160" cy="9347200"/>
          </a:xfrm>
        </p:spPr>
        <p:txBody>
          <a:bodyPr/>
          <a:lstStyle>
            <a:lvl1pPr marL="0" indent="0" algn="ctr">
              <a:buNone/>
              <a:defRPr/>
            </a:lvl1pPr>
            <a:lvl2pPr marL="317480" indent="0" algn="ctr">
              <a:buNone/>
              <a:defRPr/>
            </a:lvl2pPr>
            <a:lvl3pPr marL="634959" indent="0" algn="ctr">
              <a:buNone/>
              <a:defRPr/>
            </a:lvl3pPr>
            <a:lvl4pPr marL="952439" indent="0" algn="ctr">
              <a:buNone/>
              <a:defRPr/>
            </a:lvl4pPr>
            <a:lvl5pPr marL="1269919" indent="0" algn="ctr">
              <a:buNone/>
              <a:defRPr/>
            </a:lvl5pPr>
            <a:lvl6pPr marL="1587399" indent="0" algn="ctr">
              <a:buNone/>
              <a:defRPr/>
            </a:lvl6pPr>
            <a:lvl7pPr marL="1904878" indent="0" algn="ctr">
              <a:buNone/>
              <a:defRPr/>
            </a:lvl7pPr>
            <a:lvl8pPr marL="2222359" indent="0" algn="ctr">
              <a:buNone/>
              <a:defRPr/>
            </a:lvl8pPr>
            <a:lvl9pPr marL="253983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F765F-F69A-4B60-8593-151010D0F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92104-2ACA-4A7A-856A-A05736E50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901094" y="1460502"/>
            <a:ext cx="5555838" cy="31241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727" y="1460502"/>
            <a:ext cx="16586073" cy="31241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97831-603B-4112-8B6D-DBFFD1071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AEF73-6E2F-4D55-8436-EB0D53F57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244" y="23503468"/>
            <a:ext cx="20985480" cy="7264400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244" y="15502467"/>
            <a:ext cx="20985480" cy="8001000"/>
          </a:xfrm>
        </p:spPr>
        <p:txBody>
          <a:bodyPr anchor="b"/>
          <a:lstStyle>
            <a:lvl1pPr marL="0" indent="0">
              <a:buNone/>
              <a:defRPr sz="1400"/>
            </a:lvl1pPr>
            <a:lvl2pPr marL="317480" indent="0">
              <a:buNone/>
              <a:defRPr sz="1200"/>
            </a:lvl2pPr>
            <a:lvl3pPr marL="634959" indent="0">
              <a:buNone/>
              <a:defRPr sz="1100"/>
            </a:lvl3pPr>
            <a:lvl4pPr marL="952439" indent="0">
              <a:buNone/>
              <a:defRPr sz="1000"/>
            </a:lvl4pPr>
            <a:lvl5pPr marL="1269919" indent="0">
              <a:buNone/>
              <a:defRPr sz="1000"/>
            </a:lvl5pPr>
            <a:lvl6pPr marL="1587399" indent="0">
              <a:buNone/>
              <a:defRPr sz="1000"/>
            </a:lvl6pPr>
            <a:lvl7pPr marL="1904878" indent="0">
              <a:buNone/>
              <a:defRPr sz="1000"/>
            </a:lvl7pPr>
            <a:lvl8pPr marL="2222359" indent="0">
              <a:buNone/>
              <a:defRPr sz="1000"/>
            </a:lvl8pPr>
            <a:lvl9pPr marL="253983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9063-8EAE-4BB9-8E94-72BFBA4F8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727" y="8509004"/>
            <a:ext cx="11070527" cy="241935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85549" y="8509004"/>
            <a:ext cx="11071384" cy="241935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5394F-5E2C-4CA6-B893-D0352F172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0" y="1464735"/>
            <a:ext cx="2221992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440" y="8187270"/>
            <a:ext cx="10908506" cy="3412066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7480" indent="0">
              <a:buNone/>
              <a:defRPr sz="1400" b="1"/>
            </a:lvl2pPr>
            <a:lvl3pPr marL="634959" indent="0">
              <a:buNone/>
              <a:defRPr sz="1200" b="1"/>
            </a:lvl3pPr>
            <a:lvl4pPr marL="952439" indent="0">
              <a:buNone/>
              <a:defRPr sz="1100" b="1"/>
            </a:lvl4pPr>
            <a:lvl5pPr marL="1269919" indent="0">
              <a:buNone/>
              <a:defRPr sz="1100" b="1"/>
            </a:lvl5pPr>
            <a:lvl6pPr marL="1587399" indent="0">
              <a:buNone/>
              <a:defRPr sz="1100" b="1"/>
            </a:lvl6pPr>
            <a:lvl7pPr marL="1904878" indent="0">
              <a:buNone/>
              <a:defRPr sz="1100" b="1"/>
            </a:lvl7pPr>
            <a:lvl8pPr marL="2222359" indent="0">
              <a:buNone/>
              <a:defRPr sz="1100" b="1"/>
            </a:lvl8pPr>
            <a:lvl9pPr marL="2539838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" y="11599335"/>
            <a:ext cx="10908506" cy="2107353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541570" y="8187270"/>
            <a:ext cx="10912792" cy="3412066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7480" indent="0">
              <a:buNone/>
              <a:defRPr sz="1400" b="1"/>
            </a:lvl2pPr>
            <a:lvl3pPr marL="634959" indent="0">
              <a:buNone/>
              <a:defRPr sz="1200" b="1"/>
            </a:lvl3pPr>
            <a:lvl4pPr marL="952439" indent="0">
              <a:buNone/>
              <a:defRPr sz="1100" b="1"/>
            </a:lvl4pPr>
            <a:lvl5pPr marL="1269919" indent="0">
              <a:buNone/>
              <a:defRPr sz="1100" b="1"/>
            </a:lvl5pPr>
            <a:lvl6pPr marL="1587399" indent="0">
              <a:buNone/>
              <a:defRPr sz="1100" b="1"/>
            </a:lvl6pPr>
            <a:lvl7pPr marL="1904878" indent="0">
              <a:buNone/>
              <a:defRPr sz="1100" b="1"/>
            </a:lvl7pPr>
            <a:lvl8pPr marL="2222359" indent="0">
              <a:buNone/>
              <a:defRPr sz="1100" b="1"/>
            </a:lvl8pPr>
            <a:lvl9pPr marL="2539838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541570" y="11599335"/>
            <a:ext cx="10912792" cy="2107353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3A1A4-D277-4F13-BAA9-E9F1CB149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1D5EF-0140-4999-885C-A3C2C828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16156-735A-48E7-AAC1-B480445B3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1" y="1456266"/>
            <a:ext cx="8122444" cy="619760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635" y="1456267"/>
            <a:ext cx="13801725" cy="31216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1" y="7653868"/>
            <a:ext cx="8122444" cy="25019000"/>
          </a:xfrm>
        </p:spPr>
        <p:txBody>
          <a:bodyPr/>
          <a:lstStyle>
            <a:lvl1pPr marL="0" indent="0">
              <a:buNone/>
              <a:defRPr sz="1000"/>
            </a:lvl1pPr>
            <a:lvl2pPr marL="317480" indent="0">
              <a:buNone/>
              <a:defRPr sz="800"/>
            </a:lvl2pPr>
            <a:lvl3pPr marL="634959" indent="0">
              <a:buNone/>
              <a:defRPr sz="700"/>
            </a:lvl3pPr>
            <a:lvl4pPr marL="952439" indent="0">
              <a:buNone/>
              <a:defRPr sz="700"/>
            </a:lvl4pPr>
            <a:lvl5pPr marL="1269919" indent="0">
              <a:buNone/>
              <a:defRPr sz="700"/>
            </a:lvl5pPr>
            <a:lvl6pPr marL="1587399" indent="0">
              <a:buNone/>
              <a:defRPr sz="700"/>
            </a:lvl6pPr>
            <a:lvl7pPr marL="1904878" indent="0">
              <a:buNone/>
              <a:defRPr sz="700"/>
            </a:lvl7pPr>
            <a:lvl8pPr marL="2222359" indent="0">
              <a:buNone/>
              <a:defRPr sz="700"/>
            </a:lvl8pPr>
            <a:lvl9pPr marL="2539838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DCC9F-9951-42BE-B036-45A70DAED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9177" y="25603200"/>
            <a:ext cx="14813280" cy="302260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39177" y="3268135"/>
            <a:ext cx="14813280" cy="21945600"/>
          </a:xfrm>
        </p:spPr>
        <p:txBody>
          <a:bodyPr/>
          <a:lstStyle>
            <a:lvl1pPr marL="0" indent="0">
              <a:buNone/>
              <a:defRPr sz="2200"/>
            </a:lvl1pPr>
            <a:lvl2pPr marL="317480" indent="0">
              <a:buNone/>
              <a:defRPr sz="2000"/>
            </a:lvl2pPr>
            <a:lvl3pPr marL="634959" indent="0">
              <a:buNone/>
              <a:defRPr sz="1600"/>
            </a:lvl3pPr>
            <a:lvl4pPr marL="952439" indent="0">
              <a:buNone/>
              <a:defRPr sz="1400"/>
            </a:lvl4pPr>
            <a:lvl5pPr marL="1269919" indent="0">
              <a:buNone/>
              <a:defRPr sz="1400"/>
            </a:lvl5pPr>
            <a:lvl6pPr marL="1587399" indent="0">
              <a:buNone/>
              <a:defRPr sz="1400"/>
            </a:lvl6pPr>
            <a:lvl7pPr marL="1904878" indent="0">
              <a:buNone/>
              <a:defRPr sz="1400"/>
            </a:lvl7pPr>
            <a:lvl8pPr marL="2222359" indent="0">
              <a:buNone/>
              <a:defRPr sz="1400"/>
            </a:lvl8pPr>
            <a:lvl9pPr marL="2539838" indent="0">
              <a:buNone/>
              <a:defRPr sz="1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9177" y="28625800"/>
            <a:ext cx="14813280" cy="4292600"/>
          </a:xfrm>
        </p:spPr>
        <p:txBody>
          <a:bodyPr/>
          <a:lstStyle>
            <a:lvl1pPr marL="0" indent="0">
              <a:buNone/>
              <a:defRPr sz="1000"/>
            </a:lvl1pPr>
            <a:lvl2pPr marL="317480" indent="0">
              <a:buNone/>
              <a:defRPr sz="800"/>
            </a:lvl2pPr>
            <a:lvl3pPr marL="634959" indent="0">
              <a:buNone/>
              <a:defRPr sz="700"/>
            </a:lvl3pPr>
            <a:lvl4pPr marL="952439" indent="0">
              <a:buNone/>
              <a:defRPr sz="700"/>
            </a:lvl4pPr>
            <a:lvl5pPr marL="1269919" indent="0">
              <a:buNone/>
              <a:defRPr sz="700"/>
            </a:lvl5pPr>
            <a:lvl6pPr marL="1587399" indent="0">
              <a:buNone/>
              <a:defRPr sz="700"/>
            </a:lvl6pPr>
            <a:lvl7pPr marL="1904878" indent="0">
              <a:buNone/>
              <a:defRPr sz="700"/>
            </a:lvl7pPr>
            <a:lvl8pPr marL="2222359" indent="0">
              <a:buNone/>
              <a:defRPr sz="700"/>
            </a:lvl8pPr>
            <a:lvl9pPr marL="2539838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CB486-874B-4935-A4E5-AE1D66C0B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2727" y="1460502"/>
            <a:ext cx="22224206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4745" tIns="152375" rIns="304745" bIns="1523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2727" y="8509004"/>
            <a:ext cx="22224206" cy="2419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4745" tIns="152375" rIns="304745" bIns="152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2725" y="33337501"/>
            <a:ext cx="576500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4745" tIns="152375" rIns="304745" bIns="152375" numCol="1" anchor="t" anchorCtr="0" compatLnSpc="1">
            <a:prstTxWarp prst="textNoShape">
              <a:avLst/>
            </a:prstTxWarp>
          </a:bodyPr>
          <a:lstStyle>
            <a:lvl1pPr algn="l">
              <a:defRPr sz="4500" smtClean="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33626" y="33337501"/>
            <a:ext cx="782240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4745" tIns="152375" rIns="304745" bIns="152375" numCol="1" anchor="t" anchorCtr="0" compatLnSpc="1">
            <a:prstTxWarp prst="textNoShape">
              <a:avLst/>
            </a:prstTxWarp>
          </a:bodyPr>
          <a:lstStyle>
            <a:lvl1pPr>
              <a:defRPr sz="4500" smtClean="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691926" y="33337501"/>
            <a:ext cx="576500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4745" tIns="152375" rIns="304745" bIns="152375" numCol="1" anchor="t" anchorCtr="0" compatLnSpc="1">
            <a:prstTxWarp prst="textNoShape">
              <a:avLst/>
            </a:prstTxWarp>
          </a:bodyPr>
          <a:lstStyle>
            <a:lvl1pPr algn="r">
              <a:defRPr sz="4500" smtClean="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AE8E02CD-3861-4351-A78F-D30B40D89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45822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45822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2pPr>
      <a:lvl3pPr algn="ctr" defTabSz="3045822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3pPr>
      <a:lvl4pPr algn="ctr" defTabSz="3045822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4pPr>
      <a:lvl5pPr algn="ctr" defTabSz="3045822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5pPr>
      <a:lvl6pPr marL="317480" algn="ctr" defTabSz="3045822" rtl="0" fontAlgn="base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6pPr>
      <a:lvl7pPr marL="634959" algn="ctr" defTabSz="3045822" rtl="0" fontAlgn="base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7pPr>
      <a:lvl8pPr marL="952439" algn="ctr" defTabSz="3045822" rtl="0" fontAlgn="base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8pPr>
      <a:lvl9pPr marL="1269919" algn="ctr" defTabSz="3045822" rtl="0" fontAlgn="base">
        <a:spcBef>
          <a:spcPct val="0"/>
        </a:spcBef>
        <a:spcAft>
          <a:spcPct val="0"/>
        </a:spcAft>
        <a:defRPr sz="15000">
          <a:solidFill>
            <a:schemeClr val="tx2"/>
          </a:solidFill>
          <a:latin typeface="Arial" pitchFamily="34" charset="0"/>
        </a:defRPr>
      </a:lvl9pPr>
    </p:titleStyle>
    <p:bodyStyle>
      <a:lvl1pPr marL="1142045" indent="-1142045" algn="l" defTabSz="3045822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479208" indent="-956849" algn="l" defTabSz="3045822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2pPr>
      <a:lvl3pPr marL="3806450" indent="-760629" algn="l" defTabSz="3045822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</a:defRPr>
      </a:lvl3pPr>
      <a:lvl4pPr marL="5329912" indent="-761731" algn="l" defTabSz="3045822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852271" indent="-761731" algn="l" defTabSz="3045822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169751" indent="-761731" algn="l" defTabSz="3045822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487231" indent="-761731" algn="l" defTabSz="3045822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804711" indent="-761731" algn="l" defTabSz="3045822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122191" indent="-761731" algn="l" defTabSz="3045822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7480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34959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2439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9919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87399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04878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22359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39838" algn="l" defTabSz="63495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>
            <a:alpha val="1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530"/>
          <p:cNvSpPr>
            <a:spLocks noChangeArrowheads="1"/>
          </p:cNvSpPr>
          <p:nvPr/>
        </p:nvSpPr>
        <p:spPr bwMode="auto">
          <a:xfrm>
            <a:off x="8169628" y="5337925"/>
            <a:ext cx="8043192" cy="31009475"/>
          </a:xfrm>
          <a:prstGeom prst="rect">
            <a:avLst/>
          </a:prstGeom>
          <a:solidFill>
            <a:schemeClr val="bg1">
              <a:alpha val="81000"/>
            </a:schemeClr>
          </a:solidFill>
          <a:ln w="190500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just"/>
            <a:r>
              <a:rPr lang="en-US" dirty="0"/>
              <a:t>  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0" y="0"/>
            <a:ext cx="695459" cy="0"/>
          </a:xfrm>
          <a:prstGeom prst="line">
            <a:avLst/>
          </a:prstGeom>
          <a:solidFill>
            <a:srgbClr val="CCECFF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050" name="Rectangle 536"/>
          <p:cNvSpPr>
            <a:spLocks noChangeArrowheads="1"/>
          </p:cNvSpPr>
          <p:nvPr/>
        </p:nvSpPr>
        <p:spPr bwMode="auto">
          <a:xfrm>
            <a:off x="16242430" y="5337925"/>
            <a:ext cx="8170033" cy="31009475"/>
          </a:xfrm>
          <a:prstGeom prst="rect">
            <a:avLst/>
          </a:prstGeom>
          <a:solidFill>
            <a:schemeClr val="bg1">
              <a:alpha val="81000"/>
            </a:schemeClr>
          </a:solidFill>
          <a:ln w="190500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defTabSz="3045822"/>
            <a:endParaRPr lang="en-US" sz="2300" b="1" u="sng" dirty="0">
              <a:solidFill>
                <a:srgbClr val="0000FF"/>
              </a:solidFill>
              <a:latin typeface="+mj-lt"/>
            </a:endParaRPr>
          </a:p>
          <a:p>
            <a:pPr algn="l" defTabSz="3045822"/>
            <a:endParaRPr lang="en-US" sz="2300" b="1" u="sng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052" name="Rectangle 534"/>
          <p:cNvSpPr>
            <a:spLocks noChangeArrowheads="1"/>
          </p:cNvSpPr>
          <p:nvPr/>
        </p:nvSpPr>
        <p:spPr bwMode="auto">
          <a:xfrm>
            <a:off x="252364" y="14344719"/>
            <a:ext cx="7872984" cy="22002681"/>
          </a:xfrm>
          <a:prstGeom prst="rect">
            <a:avLst/>
          </a:prstGeom>
          <a:solidFill>
            <a:schemeClr val="bg1">
              <a:alpha val="81000"/>
            </a:schemeClr>
          </a:solidFill>
          <a:ln w="190500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dirty="0"/>
              <a:t> </a:t>
            </a:r>
          </a:p>
          <a:p>
            <a:pPr defTabSz="3045822"/>
            <a:endParaRPr lang="en-US" dirty="0"/>
          </a:p>
        </p:txBody>
      </p:sp>
      <p:sp>
        <p:nvSpPr>
          <p:cNvPr id="2053" name="Rectangle 530"/>
          <p:cNvSpPr>
            <a:spLocks noChangeArrowheads="1"/>
          </p:cNvSpPr>
          <p:nvPr/>
        </p:nvSpPr>
        <p:spPr bwMode="auto">
          <a:xfrm>
            <a:off x="263282" y="5345905"/>
            <a:ext cx="7869417" cy="8811474"/>
          </a:xfrm>
          <a:prstGeom prst="rect">
            <a:avLst/>
          </a:prstGeom>
          <a:solidFill>
            <a:schemeClr val="bg1">
              <a:alpha val="83000"/>
            </a:schemeClr>
          </a:solidFill>
          <a:ln w="190500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dirty="0"/>
              <a:t>  </a:t>
            </a:r>
          </a:p>
        </p:txBody>
      </p:sp>
      <p:sp>
        <p:nvSpPr>
          <p:cNvPr id="2054" name="AutoShape 11"/>
          <p:cNvSpPr>
            <a:spLocks noChangeArrowheads="1"/>
          </p:cNvSpPr>
          <p:nvPr/>
        </p:nvSpPr>
        <p:spPr bwMode="auto">
          <a:xfrm>
            <a:off x="126420" y="257308"/>
            <a:ext cx="24286043" cy="483129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465210" y="5564923"/>
            <a:ext cx="7006917" cy="44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496" tIns="31748" rIns="63496" bIns="31748">
            <a:spAutoFit/>
          </a:bodyPr>
          <a:lstStyle/>
          <a:p>
            <a:pPr algn="l" defTabSz="3045822"/>
            <a:r>
              <a:rPr lang="en-US" b="1" u="sng" dirty="0">
                <a:solidFill>
                  <a:srgbClr val="660033"/>
                </a:solidFill>
                <a:latin typeface="+mj-lt"/>
              </a:rPr>
              <a:t>ABSTRACT</a:t>
            </a:r>
          </a:p>
        </p:txBody>
      </p:sp>
      <p:sp>
        <p:nvSpPr>
          <p:cNvPr id="2056" name="Rectangle 355"/>
          <p:cNvSpPr>
            <a:spLocks noChangeArrowheads="1"/>
          </p:cNvSpPr>
          <p:nvPr/>
        </p:nvSpPr>
        <p:spPr bwMode="auto">
          <a:xfrm>
            <a:off x="-1877" y="7981"/>
            <a:ext cx="128297" cy="4488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3496" tIns="31748" rIns="63496" bIns="31748" anchor="ctr">
            <a:spAutoFit/>
          </a:bodyPr>
          <a:lstStyle/>
          <a:p>
            <a:endParaRPr lang="en-US"/>
          </a:p>
        </p:txBody>
      </p:sp>
      <p:sp>
        <p:nvSpPr>
          <p:cNvPr id="2103" name="Rectangle 291"/>
          <p:cNvSpPr>
            <a:spLocks noChangeArrowheads="1"/>
          </p:cNvSpPr>
          <p:nvPr/>
        </p:nvSpPr>
        <p:spPr bwMode="auto">
          <a:xfrm>
            <a:off x="16467207" y="27709510"/>
            <a:ext cx="7945256" cy="4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496" tIns="31748" rIns="63496" bIns="31748">
            <a:spAutoFit/>
          </a:bodyPr>
          <a:lstStyle/>
          <a:p>
            <a:pPr algn="l">
              <a:spcBef>
                <a:spcPts val="491"/>
              </a:spcBef>
            </a:pPr>
            <a:r>
              <a:rPr lang="en-US" b="1" u="sng" dirty="0">
                <a:solidFill>
                  <a:srgbClr val="800080"/>
                </a:solidFill>
                <a:latin typeface="+mj-lt"/>
                <a:cs typeface="Times New Roman" panose="02020603050405020304" pitchFamily="18" charset="0"/>
              </a:rPr>
              <a:t>REFERENCES</a:t>
            </a:r>
          </a:p>
          <a:p>
            <a:pPr algn="just"/>
            <a:r>
              <a:rPr lang="en-US" sz="2000" dirty="0">
                <a:solidFill>
                  <a:srgbClr val="800080"/>
                </a:solidFill>
              </a:rPr>
              <a:t>[1] </a:t>
            </a:r>
            <a:r>
              <a:rPr lang="en-US" sz="2000" dirty="0" smtClean="0">
                <a:solidFill>
                  <a:srgbClr val="800080"/>
                </a:solidFill>
              </a:rPr>
              <a:t>S. </a:t>
            </a:r>
            <a:r>
              <a:rPr lang="en-US" sz="2000" dirty="0" err="1" smtClean="0">
                <a:solidFill>
                  <a:srgbClr val="800080"/>
                </a:solidFill>
              </a:rPr>
              <a:t>Jit</a:t>
            </a:r>
            <a:r>
              <a:rPr lang="en-US" sz="2000" dirty="0" smtClean="0">
                <a:solidFill>
                  <a:srgbClr val="800080"/>
                </a:solidFill>
              </a:rPr>
              <a:t> and S. Das, 2D NANOSCALE HETEROSTRUCTURED MATERIALS, 1</a:t>
            </a:r>
            <a:r>
              <a:rPr lang="en-US" sz="2000" baseline="30000" dirty="0" smtClean="0">
                <a:solidFill>
                  <a:srgbClr val="800080"/>
                </a:solidFill>
              </a:rPr>
              <a:t>st</a:t>
            </a:r>
            <a:r>
              <a:rPr lang="en-US" sz="2000" dirty="0" smtClean="0">
                <a:solidFill>
                  <a:srgbClr val="800080"/>
                </a:solidFill>
              </a:rPr>
              <a:t> Edition Elsevier Publication, ISBN: 9780128176795.</a:t>
            </a:r>
          </a:p>
          <a:p>
            <a:pPr algn="just"/>
            <a:r>
              <a:rPr lang="en-US" sz="2000" dirty="0" smtClean="0">
                <a:solidFill>
                  <a:srgbClr val="800080"/>
                </a:solidFill>
              </a:rPr>
              <a:t>[2] U. Sharma; S. </a:t>
            </a:r>
            <a:r>
              <a:rPr lang="en-US" sz="2000" dirty="0" err="1" smtClean="0">
                <a:solidFill>
                  <a:srgbClr val="800080"/>
                </a:solidFill>
              </a:rPr>
              <a:t>Karazhanov</a:t>
            </a:r>
            <a:r>
              <a:rPr lang="en-US" sz="2000" dirty="0" smtClean="0">
                <a:solidFill>
                  <a:srgbClr val="800080"/>
                </a:solidFill>
              </a:rPr>
              <a:t>; R. Jose; S. Das; </a:t>
            </a:r>
            <a:r>
              <a:rPr lang="en-US" sz="2000" b="1" dirty="0" smtClean="0">
                <a:solidFill>
                  <a:srgbClr val="800080"/>
                </a:solidFill>
              </a:rPr>
              <a:t>Journal of Materials Chemistry A (2022)</a:t>
            </a:r>
            <a:r>
              <a:rPr lang="en-US" sz="2000" dirty="0" smtClean="0">
                <a:solidFill>
                  <a:srgbClr val="800080"/>
                </a:solidFill>
              </a:rPr>
              <a:t> 10, 8626-8655. </a:t>
            </a:r>
          </a:p>
          <a:p>
            <a:pPr algn="just"/>
            <a:r>
              <a:rPr lang="en-US" sz="2000" dirty="0" smtClean="0">
                <a:solidFill>
                  <a:srgbClr val="800080"/>
                </a:solidFill>
              </a:rPr>
              <a:t>[</a:t>
            </a:r>
            <a:r>
              <a:rPr lang="en-US" sz="2000" dirty="0">
                <a:solidFill>
                  <a:srgbClr val="800080"/>
                </a:solidFill>
              </a:rPr>
              <a:t>3] V. K. Singh, B. Mukherjee, S. </a:t>
            </a:r>
            <a:r>
              <a:rPr lang="en-US" sz="2000" dirty="0" err="1">
                <a:solidFill>
                  <a:srgbClr val="800080"/>
                </a:solidFill>
              </a:rPr>
              <a:t>Assa</a:t>
            </a:r>
            <a:r>
              <a:rPr lang="en-US" sz="2000" dirty="0">
                <a:solidFill>
                  <a:srgbClr val="800080"/>
                </a:solidFill>
              </a:rPr>
              <a:t> </a:t>
            </a:r>
            <a:r>
              <a:rPr lang="en-US" sz="2000" dirty="0" err="1">
                <a:solidFill>
                  <a:srgbClr val="800080"/>
                </a:solidFill>
              </a:rPr>
              <a:t>Aravindh</a:t>
            </a:r>
            <a:r>
              <a:rPr lang="en-US" sz="2000" dirty="0">
                <a:solidFill>
                  <a:srgbClr val="800080"/>
                </a:solidFill>
              </a:rPr>
              <a:t>, S. Das. </a:t>
            </a:r>
            <a:r>
              <a:rPr lang="en-US" sz="2000" b="1" dirty="0">
                <a:solidFill>
                  <a:srgbClr val="800080"/>
                </a:solidFill>
              </a:rPr>
              <a:t>Applied Surface Science</a:t>
            </a:r>
            <a:r>
              <a:rPr lang="en-US" sz="2000" dirty="0">
                <a:solidFill>
                  <a:srgbClr val="800080"/>
                </a:solidFill>
              </a:rPr>
              <a:t>,</a:t>
            </a:r>
            <a:r>
              <a:rPr lang="en-GB" sz="2000" dirty="0">
                <a:solidFill>
                  <a:srgbClr val="800080"/>
                </a:solidFill>
              </a:rPr>
              <a:t> 609,</a:t>
            </a:r>
            <a:r>
              <a:rPr lang="en-GB" sz="2000" b="1" dirty="0">
                <a:solidFill>
                  <a:srgbClr val="800080"/>
                </a:solidFill>
              </a:rPr>
              <a:t> </a:t>
            </a:r>
            <a:r>
              <a:rPr lang="en-GB" sz="2000" dirty="0">
                <a:solidFill>
                  <a:srgbClr val="800080"/>
                </a:solidFill>
              </a:rPr>
              <a:t>2022,155354</a:t>
            </a:r>
            <a:r>
              <a:rPr lang="en-GB" sz="2000" dirty="0" smtClean="0">
                <a:solidFill>
                  <a:srgbClr val="800080"/>
                </a:solidFill>
              </a:rPr>
              <a:t>.</a:t>
            </a:r>
          </a:p>
          <a:p>
            <a:pPr algn="just"/>
            <a:r>
              <a:rPr lang="en-GB" sz="2000" dirty="0" smtClean="0">
                <a:solidFill>
                  <a:srgbClr val="800080"/>
                </a:solidFill>
              </a:rPr>
              <a:t>[4</a:t>
            </a:r>
            <a:r>
              <a:rPr lang="en-GB" sz="2000" dirty="0">
                <a:solidFill>
                  <a:srgbClr val="800080"/>
                </a:solidFill>
              </a:rPr>
              <a:t>] Das, S.; Sharma, U.; Mukherjee, B.; </a:t>
            </a:r>
            <a:r>
              <a:rPr lang="en-GB" sz="2000" dirty="0" err="1">
                <a:solidFill>
                  <a:srgbClr val="800080"/>
                </a:solidFill>
              </a:rPr>
              <a:t>Sasikala</a:t>
            </a:r>
            <a:r>
              <a:rPr lang="en-GB" sz="2000" dirty="0">
                <a:solidFill>
                  <a:srgbClr val="800080"/>
                </a:solidFill>
              </a:rPr>
              <a:t> Devi, A. A.; and </a:t>
            </a:r>
            <a:r>
              <a:rPr lang="en-GB" sz="2000" dirty="0" err="1">
                <a:solidFill>
                  <a:srgbClr val="800080"/>
                </a:solidFill>
              </a:rPr>
              <a:t>Velusamy</a:t>
            </a:r>
            <a:r>
              <a:rPr lang="en-GB" sz="2000" dirty="0">
                <a:solidFill>
                  <a:srgbClr val="800080"/>
                </a:solidFill>
              </a:rPr>
              <a:t>, J.;  Nanotechnology  (2023) 34 145202.</a:t>
            </a:r>
            <a:endParaRPr lang="en-US" sz="2000" dirty="0">
              <a:solidFill>
                <a:srgbClr val="800080"/>
              </a:solidFill>
            </a:endParaRPr>
          </a:p>
          <a:p>
            <a:pPr algn="l">
              <a:spcBef>
                <a:spcPts val="491"/>
              </a:spcBef>
            </a:pPr>
            <a:endParaRPr lang="en-US" sz="2100" b="1" u="sng" dirty="0">
              <a:solidFill>
                <a:srgbClr val="800080"/>
              </a:solidFill>
              <a:latin typeface="+mj-lt"/>
              <a:cs typeface="Times New Roman" panose="02020603050405020304" pitchFamily="18" charset="0"/>
            </a:endParaRPr>
          </a:p>
          <a:p>
            <a:pPr algn="l">
              <a:spcBef>
                <a:spcPts val="491"/>
              </a:spcBef>
            </a:pPr>
            <a:r>
              <a:rPr lang="en-US" b="1" u="sng" dirty="0" smtClean="0">
                <a:solidFill>
                  <a:srgbClr val="800080"/>
                </a:solidFill>
                <a:latin typeface="+mj-lt"/>
                <a:cs typeface="Times New Roman" panose="02020603050405020304" pitchFamily="18" charset="0"/>
              </a:rPr>
              <a:t>ACKNOWLEDGEMENT</a:t>
            </a:r>
          </a:p>
          <a:p>
            <a:pPr algn="l">
              <a:spcBef>
                <a:spcPts val="491"/>
              </a:spcBef>
            </a:pPr>
            <a:r>
              <a:rPr lang="en-US" sz="2200" dirty="0" smtClean="0">
                <a:solidFill>
                  <a:srgbClr val="800080"/>
                </a:solidFill>
              </a:rPr>
              <a:t>The authors acknowledge</a:t>
            </a:r>
            <a:endParaRPr lang="en-US" sz="2200" b="1" u="sng" dirty="0">
              <a:solidFill>
                <a:srgbClr val="800080"/>
              </a:solidFill>
            </a:endParaRP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465210" y="14607328"/>
            <a:ext cx="7533556" cy="116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496" tIns="31748" rIns="63496" bIns="31748">
            <a:spAutoFit/>
          </a:bodyPr>
          <a:lstStyle/>
          <a:p>
            <a:pPr marL="238110" indent="-238110" algn="l" defTabSz="3045822">
              <a:spcBef>
                <a:spcPts val="416"/>
              </a:spcBef>
              <a:spcAft>
                <a:spcPts val="416"/>
              </a:spcAft>
            </a:pPr>
            <a:r>
              <a:rPr lang="en-US" b="1" u="sng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Experimental:</a:t>
            </a:r>
          </a:p>
          <a:p>
            <a:pPr algn="just"/>
            <a:r>
              <a:rPr lang="en-IN" u="sng" dirty="0">
                <a:solidFill>
                  <a:srgbClr val="660033"/>
                </a:solidFill>
                <a:latin typeface="+mj-lt"/>
              </a:rPr>
              <a:t>Synthesis of 2D- MoS</a:t>
            </a:r>
            <a:r>
              <a:rPr lang="en-IN" u="sng" baseline="-25000" dirty="0">
                <a:solidFill>
                  <a:srgbClr val="660033"/>
                </a:solidFill>
                <a:latin typeface="+mj-lt"/>
              </a:rPr>
              <a:t>2</a:t>
            </a:r>
            <a:r>
              <a:rPr lang="en-IN" u="sng" dirty="0">
                <a:solidFill>
                  <a:srgbClr val="660033"/>
                </a:solidFill>
                <a:latin typeface="+mj-lt"/>
              </a:rPr>
              <a:t> via hydrothermal technique:</a:t>
            </a:r>
          </a:p>
          <a:p>
            <a:pPr algn="just"/>
            <a:r>
              <a:rPr lang="en-IN" sz="1800" dirty="0">
                <a:solidFill>
                  <a:srgbClr val="660033"/>
                </a:solidFill>
                <a:latin typeface="+mj-lt"/>
              </a:rPr>
              <a:t> </a:t>
            </a:r>
            <a:endParaRPr lang="en-US" sz="1800" b="1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6748714" y="12995487"/>
            <a:ext cx="6117523" cy="515103"/>
          </a:xfrm>
          <a:prstGeom prst="rect">
            <a:avLst/>
          </a:prstGeom>
        </p:spPr>
        <p:txBody>
          <a:bodyPr wrap="square" lIns="74798" tIns="37399" rIns="74798" bIns="37399">
            <a:spAutoFit/>
          </a:bodyPr>
          <a:lstStyle/>
          <a:p>
            <a:pPr algn="l"/>
            <a:endParaRPr lang="en-US" sz="2800" b="1" u="sng" dirty="0">
              <a:solidFill>
                <a:srgbClr val="6633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F19543-1C46-DC24-18B2-E7FAEC192882}"/>
              </a:ext>
            </a:extLst>
          </p:cNvPr>
          <p:cNvSpPr txBox="1"/>
          <p:nvPr/>
        </p:nvSpPr>
        <p:spPr>
          <a:xfrm>
            <a:off x="3095367" y="21438135"/>
            <a:ext cx="151122" cy="398694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US" sz="2100" i="1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513399-87E1-C1FE-DF4A-7C4B4CD6D43A}"/>
              </a:ext>
            </a:extLst>
          </p:cNvPr>
          <p:cNvSpPr txBox="1"/>
          <p:nvPr/>
        </p:nvSpPr>
        <p:spPr>
          <a:xfrm>
            <a:off x="8521103" y="12481203"/>
            <a:ext cx="3464387" cy="283307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endParaRPr lang="en-US" sz="2000" baseline="-25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107EF0-0641-C105-6AD3-21AC0A9856AD}"/>
              </a:ext>
            </a:extLst>
          </p:cNvPr>
          <p:cNvSpPr txBox="1"/>
          <p:nvPr/>
        </p:nvSpPr>
        <p:spPr>
          <a:xfrm flipH="1">
            <a:off x="11989671" y="12481203"/>
            <a:ext cx="4254707" cy="386328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943A1B-588A-650E-D621-590F73DAC8F9}"/>
              </a:ext>
            </a:extLst>
          </p:cNvPr>
          <p:cNvSpPr txBox="1"/>
          <p:nvPr/>
        </p:nvSpPr>
        <p:spPr>
          <a:xfrm>
            <a:off x="16383000" y="5489873"/>
            <a:ext cx="6087654" cy="460249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Discussions</a:t>
            </a:r>
            <a:endParaRPr lang="en-US" b="1" i="1" u="sng" baseline="-25000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3425AF82-0510-899F-2ECF-FA6FBDBBF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8839" y="-678727"/>
            <a:ext cx="151121" cy="4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798" tIns="37399" rIns="74798" bIns="3739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44" name="Rectangle 20">
            <a:extLst>
              <a:ext uri="{FF2B5EF4-FFF2-40B4-BE49-F238E27FC236}">
                <a16:creationId xmlns:a16="http://schemas.microsoft.com/office/drawing/2014/main" id="{99E2F5B0-34AD-760F-DC4B-467F4CF28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8839" y="-38829"/>
            <a:ext cx="151121" cy="4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798" tIns="37399" rIns="74798" bIns="3739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E558C46E-7ECA-AF2F-36C6-D1F9380B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649" y="-763159"/>
            <a:ext cx="151121" cy="4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798" tIns="37399" rIns="74798" bIns="3739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2A375E0-54A5-64EA-4E12-DB6F38478280}"/>
              </a:ext>
            </a:extLst>
          </p:cNvPr>
          <p:cNvSpPr txBox="1"/>
          <p:nvPr/>
        </p:nvSpPr>
        <p:spPr>
          <a:xfrm>
            <a:off x="21635695" y="5635519"/>
            <a:ext cx="36199" cy="476471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66" name="Rectangle 32">
            <a:extLst>
              <a:ext uri="{FF2B5EF4-FFF2-40B4-BE49-F238E27FC236}">
                <a16:creationId xmlns:a16="http://schemas.microsoft.com/office/drawing/2014/main" id="{9B67CFF0-558B-6295-3CB4-B7CC8DF46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9090" y="567729"/>
            <a:ext cx="151121" cy="4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798" tIns="37399" rIns="74798" bIns="3739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CF3893B-1C51-2887-5075-BD24EA6D8FEB}"/>
              </a:ext>
            </a:extLst>
          </p:cNvPr>
          <p:cNvSpPr txBox="1"/>
          <p:nvPr/>
        </p:nvSpPr>
        <p:spPr>
          <a:xfrm>
            <a:off x="17840773" y="15943616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4A80B9-0D04-48DD-09CF-8F7B4AC5BBFB}"/>
              </a:ext>
            </a:extLst>
          </p:cNvPr>
          <p:cNvSpPr txBox="1"/>
          <p:nvPr/>
        </p:nvSpPr>
        <p:spPr>
          <a:xfrm>
            <a:off x="11001844" y="16964239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D30AC93-5955-B674-38BC-D4D47CED98C8}"/>
              </a:ext>
            </a:extLst>
          </p:cNvPr>
          <p:cNvSpPr txBox="1"/>
          <p:nvPr/>
        </p:nvSpPr>
        <p:spPr>
          <a:xfrm>
            <a:off x="13005192" y="17650348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2E59022-9CDE-7E14-39C6-CA9102736E60}"/>
              </a:ext>
            </a:extLst>
          </p:cNvPr>
          <p:cNvSpPr txBox="1"/>
          <p:nvPr/>
        </p:nvSpPr>
        <p:spPr>
          <a:xfrm>
            <a:off x="11237116" y="20712325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5BCB558-6AD6-81AD-1D16-3184BC30FC5B}"/>
              </a:ext>
            </a:extLst>
          </p:cNvPr>
          <p:cNvSpPr txBox="1"/>
          <p:nvPr/>
        </p:nvSpPr>
        <p:spPr>
          <a:xfrm>
            <a:off x="13725539" y="19615786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6B92F36-F2AD-BEEF-48F9-87EB0C40239F}"/>
              </a:ext>
            </a:extLst>
          </p:cNvPr>
          <p:cNvSpPr txBox="1"/>
          <p:nvPr/>
        </p:nvSpPr>
        <p:spPr>
          <a:xfrm>
            <a:off x="23490792" y="21134801"/>
            <a:ext cx="151122" cy="460249"/>
          </a:xfrm>
          <a:prstGeom prst="rect">
            <a:avLst/>
          </a:prstGeom>
          <a:noFill/>
        </p:spPr>
        <p:txBody>
          <a:bodyPr wrap="non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110" name="Rectangle 40">
            <a:extLst>
              <a:ext uri="{FF2B5EF4-FFF2-40B4-BE49-F238E27FC236}">
                <a16:creationId xmlns:a16="http://schemas.microsoft.com/office/drawing/2014/main" id="{5719EFF5-D5A6-A2D3-DFFB-FE6787063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587" y="-139441"/>
            <a:ext cx="151121" cy="4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798" tIns="37399" rIns="74798" bIns="3739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E3A98C98-9EE4-373F-7B68-F9277B8E4F7A}"/>
              </a:ext>
            </a:extLst>
          </p:cNvPr>
          <p:cNvSpPr txBox="1"/>
          <p:nvPr/>
        </p:nvSpPr>
        <p:spPr>
          <a:xfrm>
            <a:off x="14476502" y="33132158"/>
            <a:ext cx="36199" cy="476471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695459" y="285368"/>
            <a:ext cx="234846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600" b="1" dirty="0" smtClean="0">
                <a:solidFill>
                  <a:schemeClr val="bg1"/>
                </a:solidFill>
                <a:latin typeface="+mj-lt"/>
                <a:ea typeface="Verdana" pitchFamily="34" charset="0"/>
              </a:rPr>
              <a:t>Title of the Paper</a:t>
            </a:r>
            <a:endParaRPr lang="en-US" sz="5600" b="1" dirty="0">
              <a:solidFill>
                <a:schemeClr val="bg1"/>
              </a:solidFill>
              <a:latin typeface="+mj-lt"/>
              <a:ea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1947361"/>
            <a:ext cx="1817397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u="sng" dirty="0" smtClean="0">
                <a:solidFill>
                  <a:schemeClr val="bg1"/>
                </a:solidFill>
                <a:latin typeface="+mj-lt"/>
              </a:rPr>
              <a:t>A. Author</a:t>
            </a:r>
            <a:r>
              <a:rPr lang="en-US" sz="3800" baseline="30000" dirty="0" smtClean="0">
                <a:solidFill>
                  <a:schemeClr val="bg1"/>
                </a:solidFill>
                <a:latin typeface="+mj-lt"/>
              </a:rPr>
              <a:t>1, 3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u="sng" dirty="0" smtClean="0">
                <a:solidFill>
                  <a:schemeClr val="bg1"/>
                </a:solidFill>
                <a:latin typeface="+mj-lt"/>
              </a:rPr>
              <a:t>B. </a:t>
            </a:r>
            <a:r>
              <a:rPr lang="en-US" sz="3800" u="sng" dirty="0">
                <a:solidFill>
                  <a:schemeClr val="bg1"/>
                </a:solidFill>
                <a:latin typeface="+mj-lt"/>
              </a:rPr>
              <a:t>Author</a:t>
            </a:r>
            <a:r>
              <a:rPr lang="en-US" sz="3800" baseline="30000" dirty="0">
                <a:solidFill>
                  <a:schemeClr val="bg1"/>
                </a:solidFill>
                <a:latin typeface="+mj-lt"/>
              </a:rPr>
              <a:t>1, </a:t>
            </a:r>
            <a:r>
              <a:rPr lang="en-US" sz="3800" baseline="30000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u="sng" dirty="0" smtClean="0">
                <a:solidFill>
                  <a:schemeClr val="bg1"/>
                </a:solidFill>
                <a:latin typeface="+mj-lt"/>
              </a:rPr>
              <a:t>C. Author</a:t>
            </a:r>
            <a:r>
              <a:rPr lang="en-US" sz="3800" baseline="30000" dirty="0" smtClean="0">
                <a:solidFill>
                  <a:schemeClr val="bg1"/>
                </a:solidFill>
                <a:latin typeface="+mj-lt"/>
              </a:rPr>
              <a:t>2, 4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, ……………………., </a:t>
            </a:r>
            <a:r>
              <a:rPr lang="en-US" sz="3800" u="sng" dirty="0" smtClean="0">
                <a:solidFill>
                  <a:schemeClr val="bg1"/>
                </a:solidFill>
                <a:latin typeface="+mj-lt"/>
              </a:rPr>
              <a:t>X. </a:t>
            </a:r>
            <a:r>
              <a:rPr lang="en-US" sz="3800" u="sng" dirty="0">
                <a:solidFill>
                  <a:schemeClr val="bg1"/>
                </a:solidFill>
                <a:latin typeface="+mj-lt"/>
              </a:rPr>
              <a:t>Author</a:t>
            </a:r>
            <a:r>
              <a:rPr lang="en-US" sz="3800" baseline="30000" dirty="0">
                <a:solidFill>
                  <a:schemeClr val="bg1"/>
                </a:solidFill>
                <a:latin typeface="+mj-lt"/>
              </a:rPr>
              <a:t>1, </a:t>
            </a:r>
            <a:r>
              <a:rPr lang="en-US" sz="3800" baseline="30000" dirty="0" smtClean="0">
                <a:solidFill>
                  <a:schemeClr val="bg1"/>
                </a:solidFill>
                <a:latin typeface="+mj-lt"/>
              </a:rPr>
              <a:t>2, 3 *</a:t>
            </a:r>
            <a:endParaRPr lang="en-US" sz="3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70928" y="3246416"/>
            <a:ext cx="1797484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+mj-lt"/>
              </a:rPr>
              <a:t>1 Affiliation1: Department name, Institute name, city, State,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Pin Code,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 Country</a:t>
            </a:r>
            <a:endParaRPr lang="en-US" sz="2600" dirty="0">
              <a:solidFill>
                <a:schemeClr val="bg1"/>
              </a:solidFill>
              <a:latin typeface="+mj-lt"/>
            </a:endParaRPr>
          </a:p>
          <a:p>
            <a:r>
              <a:rPr lang="en-US" sz="2600" baseline="30000" dirty="0">
                <a:solidFill>
                  <a:schemeClr val="bg1"/>
                </a:solidFill>
                <a:latin typeface="+mj-lt"/>
              </a:rPr>
              <a:t>2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For Example, Department of Ceramic Engineering, Indian institute of Technology (BHU), Varanasi 221005</a:t>
            </a:r>
            <a:endParaRPr lang="en-US" sz="2600" dirty="0">
              <a:solidFill>
                <a:schemeClr val="bg1"/>
              </a:solidFill>
              <a:latin typeface="+mj-lt"/>
            </a:endParaRPr>
          </a:p>
          <a:p>
            <a:r>
              <a:rPr lang="en-US" sz="2600" baseline="30000" dirty="0">
                <a:solidFill>
                  <a:schemeClr val="bg1"/>
                </a:solidFill>
                <a:latin typeface="+mj-lt"/>
              </a:rPr>
              <a:t>*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Corresponding Author Email: </a:t>
            </a:r>
            <a:r>
              <a:rPr lang="en-US" sz="2600" u="sng" dirty="0" smtClean="0">
                <a:solidFill>
                  <a:schemeClr val="bg1"/>
                </a:solidFill>
                <a:latin typeface="+mj-lt"/>
              </a:rPr>
              <a:t>xyz.abc@mnop.ac.in</a:t>
            </a:r>
            <a:r>
              <a:rPr lang="en-US" sz="2600" u="sng" dirty="0">
                <a:solidFill>
                  <a:schemeClr val="bg1"/>
                </a:solidFill>
                <a:latin typeface="+mj-lt"/>
              </a:rPr>
              <a:t>;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 Fax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: , </a:t>
            </a:r>
            <a:r>
              <a:rPr lang="en-US" sz="2600" dirty="0" err="1">
                <a:solidFill>
                  <a:schemeClr val="bg1"/>
                </a:solidFill>
                <a:latin typeface="+mj-lt"/>
              </a:rPr>
              <a:t>Ph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: </a:t>
            </a:r>
            <a:endParaRPr lang="en-US" sz="2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5210" y="23883152"/>
            <a:ext cx="738910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IN" b="1" u="sng" dirty="0">
                <a:solidFill>
                  <a:srgbClr val="6600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Synthesis of </a:t>
            </a:r>
            <a:r>
              <a:rPr lang="en-IN" b="1" u="sng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XYZ </a:t>
            </a:r>
            <a:r>
              <a:rPr lang="en-IN" b="1" u="sng" dirty="0">
                <a:solidFill>
                  <a:srgbClr val="6600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via high-power </a:t>
            </a:r>
            <a:r>
              <a:rPr lang="en-IN" b="1" u="sng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ABC process</a:t>
            </a:r>
            <a:r>
              <a:rPr lang="en-IN" b="1" u="sng" dirty="0">
                <a:solidFill>
                  <a:srgbClr val="6600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b="1" u="sng" dirty="0">
              <a:solidFill>
                <a:srgbClr val="6600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412679" y="5564923"/>
            <a:ext cx="7584761" cy="460249"/>
          </a:xfrm>
          <a:prstGeom prst="rect">
            <a:avLst/>
          </a:prstGeom>
        </p:spPr>
        <p:txBody>
          <a:bodyPr wrap="square" lIns="74798" tIns="37399" rIns="74798" bIns="37399">
            <a:spAutoFit/>
          </a:bodyPr>
          <a:lstStyle/>
          <a:p>
            <a:pPr algn="l" defTabSz="3045822"/>
            <a:r>
              <a:rPr lang="en-US" b="1" u="sng" dirty="0">
                <a:solidFill>
                  <a:srgbClr val="660033"/>
                </a:solidFill>
                <a:latin typeface="+mj-lt"/>
                <a:cs typeface="Times New Roman" panose="02020603050405020304" pitchFamily="18" charset="0"/>
              </a:rPr>
              <a:t>RESULTS</a:t>
            </a:r>
            <a:r>
              <a:rPr lang="en-US" b="1" u="sng" dirty="0" smtClean="0">
                <a:solidFill>
                  <a:srgbClr val="660033"/>
                </a:solidFill>
                <a:latin typeface="+mj-lt"/>
                <a:cs typeface="Times New Roman" panose="02020603050405020304" pitchFamily="18" charset="0"/>
              </a:rPr>
              <a:t>:</a:t>
            </a:r>
            <a:r>
              <a:rPr lang="en-US" b="1" u="sng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 </a:t>
            </a:r>
            <a:endParaRPr lang="en-US" b="1" u="sng" dirty="0">
              <a:solidFill>
                <a:srgbClr val="6600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65210" y="35318510"/>
            <a:ext cx="7533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Figure 2: Schematic showing the step-by-step </a:t>
            </a:r>
            <a:r>
              <a:rPr lang="en-US" sz="2400" b="1" dirty="0" smtClean="0">
                <a:solidFill>
                  <a:srgbClr val="660033"/>
                </a:solidFill>
                <a:latin typeface="+mj-lt"/>
                <a:cs typeface="Times New Roman" pitchFamily="18" charset="0"/>
              </a:rPr>
              <a:t>s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synthesis </a:t>
            </a:r>
            <a:r>
              <a:rPr lang="en-IN" sz="2400" b="1" dirty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of 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via </a:t>
            </a:r>
            <a:r>
              <a:rPr lang="en-IN" sz="2400" b="1" dirty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high-power 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process</a:t>
            </a:r>
            <a:r>
              <a:rPr lang="en-IN" sz="2400" b="1" dirty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02129" y="23136870"/>
            <a:ext cx="7361348" cy="43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>
                <a:solidFill>
                  <a:srgbClr val="663300"/>
                </a:solidFill>
                <a:latin typeface="+mj-lt"/>
                <a:cs typeface="Times New Roman" panose="02020603050405020304" pitchFamily="18" charset="0"/>
              </a:rPr>
              <a:t>Figure 1</a:t>
            </a:r>
            <a:r>
              <a:rPr lang="en-US" sz="2200" b="1" dirty="0" smtClean="0">
                <a:solidFill>
                  <a:srgbClr val="663300"/>
                </a:solidFill>
                <a:latin typeface="+mj-lt"/>
                <a:cs typeface="Times New Roman" panose="02020603050405020304" pitchFamily="18" charset="0"/>
              </a:rPr>
              <a:t>:</a:t>
            </a:r>
            <a:endParaRPr lang="en-US" sz="2200" b="1" dirty="0">
              <a:solidFill>
                <a:srgbClr val="6633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298BEB7-7168-889A-9BBD-1092340C5571}"/>
              </a:ext>
            </a:extLst>
          </p:cNvPr>
          <p:cNvSpPr txBox="1"/>
          <p:nvPr/>
        </p:nvSpPr>
        <p:spPr>
          <a:xfrm>
            <a:off x="16459200" y="22018751"/>
            <a:ext cx="6514883" cy="460249"/>
          </a:xfrm>
          <a:prstGeom prst="rect">
            <a:avLst/>
          </a:prstGeom>
          <a:noFill/>
        </p:spPr>
        <p:txBody>
          <a:bodyPr wrap="square" lIns="74798" tIns="37399" rIns="74798" bIns="37399" rtlCol="0">
            <a:spAutoFit/>
          </a:bodyPr>
          <a:lstStyle/>
          <a:p>
            <a:pPr algn="l"/>
            <a:r>
              <a:rPr lang="en-US" b="1" u="sng" dirty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Summary &amp; Conclusions:</a:t>
            </a:r>
            <a:endParaRPr lang="en-IN" u="sng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69" name="Text Box 16"/>
          <p:cNvSpPr txBox="1">
            <a:spLocks noChangeArrowheads="1"/>
          </p:cNvSpPr>
          <p:nvPr/>
        </p:nvSpPr>
        <p:spPr bwMode="auto">
          <a:xfrm>
            <a:off x="465210" y="13309569"/>
            <a:ext cx="6804990" cy="44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496" tIns="31748" rIns="63496" bIns="31748">
            <a:spAutoFit/>
          </a:bodyPr>
          <a:lstStyle/>
          <a:p>
            <a:pPr algn="l" defTabSz="3045822"/>
            <a:r>
              <a:rPr lang="en-US" b="1" u="sng" dirty="0" smtClean="0">
                <a:solidFill>
                  <a:srgbClr val="660033"/>
                </a:solidFill>
                <a:latin typeface="+mj-lt"/>
              </a:rPr>
              <a:t>Keywords:</a:t>
            </a:r>
            <a:endParaRPr lang="en-US" b="1" u="sng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928" y="2811809"/>
            <a:ext cx="3094663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5500" dirty="0" smtClean="0">
                <a:solidFill>
                  <a:schemeClr val="bg1"/>
                </a:solidFill>
              </a:rPr>
              <a:t>Institute </a:t>
            </a:r>
            <a:r>
              <a:rPr lang="en-US" sz="5500" dirty="0" smtClean="0">
                <a:solidFill>
                  <a:schemeClr val="bg1"/>
                </a:solidFill>
              </a:rPr>
              <a:t>Logo</a:t>
            </a:r>
            <a:endParaRPr lang="en-US" sz="5500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923322" y="2910984"/>
            <a:ext cx="3094663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5500" dirty="0" smtClean="0">
                <a:solidFill>
                  <a:schemeClr val="bg1"/>
                </a:solidFill>
              </a:rPr>
              <a:t>Institute Logo</a:t>
            </a:r>
            <a:endParaRPr lang="en-US" sz="55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56844" y="13241981"/>
            <a:ext cx="753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Figure </a:t>
            </a:r>
            <a:r>
              <a:rPr lang="en-US" sz="2400" b="1" dirty="0" smtClean="0">
                <a:solidFill>
                  <a:srgbClr val="660033"/>
                </a:solidFill>
                <a:latin typeface="+mj-lt"/>
                <a:cs typeface="Times New Roman" pitchFamily="18" charset="0"/>
              </a:rPr>
              <a:t>3: XRD diagram of ……..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56844" y="22725404"/>
            <a:ext cx="753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Figure 4</a:t>
            </a:r>
            <a:r>
              <a:rPr lang="en-US" sz="2400" b="1" dirty="0" smtClean="0">
                <a:solidFill>
                  <a:srgbClr val="660033"/>
                </a:solidFill>
                <a:latin typeface="+mj-lt"/>
                <a:cs typeface="Times New Roman" pitchFamily="18" charset="0"/>
              </a:rPr>
              <a:t>: SEM images showing ……..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rgbClr val="660033"/>
              </a:solidFill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8463884" y="30041695"/>
            <a:ext cx="753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Figure </a:t>
            </a:r>
            <a:r>
              <a:rPr lang="en-US" sz="2400" b="1" dirty="0" smtClean="0">
                <a:solidFill>
                  <a:srgbClr val="660033"/>
                </a:solidFill>
                <a:latin typeface="+mj-lt"/>
                <a:cs typeface="Times New Roman" pitchFamily="18" charset="0"/>
              </a:rPr>
              <a:t>5: </a:t>
            </a:r>
            <a:r>
              <a:rPr lang="en-US" sz="2400" b="1" dirty="0">
                <a:solidFill>
                  <a:srgbClr val="660033"/>
                </a:solidFill>
                <a:latin typeface="+mj-lt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rgbClr val="660033"/>
                </a:solidFill>
                <a:latin typeface="+mj-lt"/>
                <a:cs typeface="Times New Roman" pitchFamily="18" charset="0"/>
              </a:rPr>
              <a:t>EM images showing ……..</a:t>
            </a:r>
            <a:r>
              <a:rPr lang="en-IN" sz="2400" b="1" dirty="0" smtClean="0">
                <a:solidFill>
                  <a:srgbClr val="660033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rgbClr val="66003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EC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4386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Batang" pitchFamily="18" charset="-127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EC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4386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Batang" pitchFamily="18" charset="-127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8994</TotalTime>
  <Words>280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Batang</vt:lpstr>
      <vt:lpstr>Calibri</vt:lpstr>
      <vt:lpstr>Times New Roman</vt:lpstr>
      <vt:lpstr>Verdana</vt:lpstr>
      <vt:lpstr>Default Design</vt:lpstr>
      <vt:lpstr>PowerPoint Presentation</vt:lpstr>
    </vt:vector>
  </TitlesOfParts>
  <Company>College of Engineering-FIU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ved</dc:creator>
  <cp:lastModifiedBy>Acer</cp:lastModifiedBy>
  <cp:revision>1389</cp:revision>
  <cp:lastPrinted>2022-07-22T11:20:35Z</cp:lastPrinted>
  <dcterms:created xsi:type="dcterms:W3CDTF">2006-05-04T20:22:42Z</dcterms:created>
  <dcterms:modified xsi:type="dcterms:W3CDTF">2024-07-11T07:42:09Z</dcterms:modified>
</cp:coreProperties>
</file>