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sldIdLst>
    <p:sldId id="258" r:id="rId2"/>
    <p:sldId id="259" r:id="rId3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7" d="100"/>
          <a:sy n="17" d="100"/>
        </p:scale>
        <p:origin x="2298" y="84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105D1-9A75-4660-90AA-D6441D973971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143000"/>
            <a:ext cx="2178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E603-9887-48FC-BEF0-A32B64B2B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0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151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1pPr>
    <a:lvl2pPr marL="1239575" algn="l" defTabSz="2479151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2pPr>
    <a:lvl3pPr marL="2479151" algn="l" defTabSz="2479151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3pPr>
    <a:lvl4pPr marL="3718726" algn="l" defTabSz="2479151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4pPr>
    <a:lvl5pPr marL="4958301" algn="l" defTabSz="2479151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5pPr>
    <a:lvl6pPr marL="6197876" algn="l" defTabSz="2479151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6pPr>
    <a:lvl7pPr marL="7437452" algn="l" defTabSz="2479151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7pPr>
    <a:lvl8pPr marL="8677027" algn="l" defTabSz="2479151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8pPr>
    <a:lvl9pPr marL="9916602" algn="l" defTabSz="2479151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39975" y="1143000"/>
            <a:ext cx="217805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/>
              <a:t>AIP: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 - Process flow per AIP phase and Risk Management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 - AIP Project Selection Criteria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 - AIP Project Examples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2.  TBIE: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- TBIE Process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- Past TBIE sessions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- Idea Execution from TBIE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133725" fontAlgn="base">
              <a:spcBef>
                <a:spcPct val="0"/>
              </a:spcBef>
              <a:spcAft>
                <a:spcPct val="0"/>
              </a:spcAft>
            </a:pPr>
            <a:fld id="{BB063D21-952F-4A50-A98C-3976C0538D58}" type="slidenum">
              <a:rPr lang="en-US"/>
              <a:pPr defTabSz="313372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15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39975" y="1143000"/>
            <a:ext cx="217805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/>
              <a:t>AIP: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 - Process flow per AIP phase and Risk Management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 - AIP Project Selection Criteria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 - AIP Project Examples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2.  TBIE: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- TBIE Process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- Past TBIE sessions</a:t>
            </a:r>
          </a:p>
          <a:p>
            <a:pPr marL="228600" indent="-228600">
              <a:spcBef>
                <a:spcPct val="0"/>
              </a:spcBef>
            </a:pPr>
            <a:r>
              <a:rPr lang="en-US"/>
              <a:t>    - Idea Execution from TBIE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133725" fontAlgn="base">
              <a:spcBef>
                <a:spcPct val="0"/>
              </a:spcBef>
              <a:spcAft>
                <a:spcPct val="0"/>
              </a:spcAft>
            </a:pPr>
            <a:fld id="{BB063D21-952F-4A50-A98C-3976C0538D58}" type="slidenum">
              <a:rPr lang="en-US"/>
              <a:pPr defTabSz="3133725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1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9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4849741" y="28088"/>
            <a:ext cx="7292002" cy="157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575" b="1" dirty="0">
                <a:solidFill>
                  <a:schemeClr val="tx1"/>
                </a:solidFill>
              </a:rPr>
              <a:t>Indian Institute of Metals, NMD-ATM</a:t>
            </a:r>
            <a:endParaRPr lang="en-US" sz="2575" b="1" baseline="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207" b="1" baseline="0" dirty="0">
                <a:solidFill>
                  <a:schemeClr val="tx1"/>
                </a:solidFill>
              </a:rPr>
              <a:t>71</a:t>
            </a:r>
            <a:r>
              <a:rPr lang="en-US" sz="2207" b="1" baseline="30000" dirty="0">
                <a:solidFill>
                  <a:schemeClr val="tx1"/>
                </a:solidFill>
              </a:rPr>
              <a:t>st</a:t>
            </a:r>
            <a:r>
              <a:rPr lang="en-US" sz="2207" b="1" baseline="0" dirty="0">
                <a:solidFill>
                  <a:schemeClr val="tx1"/>
                </a:solidFill>
              </a:rPr>
              <a:t> Annual Technical Meeting</a:t>
            </a:r>
          </a:p>
          <a:p>
            <a:pPr algn="ctr">
              <a:lnSpc>
                <a:spcPct val="150000"/>
              </a:lnSpc>
            </a:pPr>
            <a:r>
              <a:rPr lang="en-US" sz="1839" b="1" baseline="0" dirty="0">
                <a:solidFill>
                  <a:schemeClr val="tx1"/>
                </a:solidFill>
              </a:rPr>
              <a:t>November 11-14, 2017</a:t>
            </a:r>
            <a:endParaRPr lang="en-US" sz="1839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3451515"/>
            <a:ext cx="21383625" cy="332886"/>
          </a:xfrm>
          <a:prstGeom prst="rect">
            <a:avLst/>
          </a:prstGeom>
          <a:solidFill>
            <a:schemeClr val="accent2"/>
          </a:solidFill>
          <a:ln w="762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39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55647" y="2095025"/>
            <a:ext cx="2571224" cy="9438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/>
          <a:srcRect t="-1" r="2682" b="6410"/>
          <a:stretch/>
        </p:blipFill>
        <p:spPr>
          <a:xfrm>
            <a:off x="18598400" y="2122392"/>
            <a:ext cx="2496735" cy="75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3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5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5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1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8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9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9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3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2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06D10-E52D-457F-94C1-924E89692ACA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D7E35-46B2-4E4A-9FF2-B81B0827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6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633524" y="629336"/>
            <a:ext cx="11006293" cy="26948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6447" tIns="63224" rIns="126447" bIns="63224" anchor="b"/>
          <a:lstStyle/>
          <a:p>
            <a:pPr algn="ctr"/>
            <a:r>
              <a:rPr lang="en-US" sz="4046" b="1" dirty="0">
                <a:solidFill>
                  <a:srgbClr val="C00000"/>
                </a:solidFill>
                <a:latin typeface="Trebuchet MS" pitchFamily="34" charset="0"/>
                <a:cs typeface="Arial" pitchFamily="34" charset="0"/>
              </a:rPr>
              <a:t>Title</a:t>
            </a:r>
          </a:p>
          <a:p>
            <a:pPr algn="ctr"/>
            <a:r>
              <a:rPr lang="en-US" sz="2943" b="1" dirty="0">
                <a:solidFill>
                  <a:srgbClr val="C00000"/>
                </a:solidFill>
                <a:latin typeface="Trebuchet MS" pitchFamily="34" charset="0"/>
                <a:cs typeface="Arial" pitchFamily="34" charset="0"/>
              </a:rPr>
              <a:t>Authors</a:t>
            </a:r>
          </a:p>
          <a:p>
            <a:pPr algn="ctr"/>
            <a:r>
              <a:rPr lang="en-US" sz="2943" b="1" dirty="0">
                <a:solidFill>
                  <a:srgbClr val="C00000"/>
                </a:solidFill>
                <a:latin typeface="Trebuchet MS" pitchFamily="34" charset="0"/>
                <a:cs typeface="Arial" pitchFamily="34" charset="0"/>
              </a:rPr>
              <a:t>Affiliation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1826074" y="4024171"/>
            <a:ext cx="11669134" cy="92550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11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Objectives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861116" y="5229999"/>
            <a:ext cx="11634093" cy="232704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525551" indent="-525551">
              <a:spcAft>
                <a:spcPts val="1104"/>
              </a:spcAft>
              <a:buFont typeface="Arial" panose="020B0604020202020204" pitchFamily="34" charset="0"/>
              <a:buChar char="•"/>
            </a:pPr>
            <a:r>
              <a:rPr lang="en-US" sz="2943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XXX</a:t>
            </a:r>
          </a:p>
          <a:p>
            <a:pPr marL="525551" indent="-525551">
              <a:spcAft>
                <a:spcPts val="1104"/>
              </a:spcAft>
              <a:buFont typeface="Arial" panose="020B0604020202020204" pitchFamily="34" charset="0"/>
              <a:buChar char="•"/>
            </a:pPr>
            <a:r>
              <a:rPr lang="en-US" sz="2943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YYY</a:t>
            </a:r>
          </a:p>
          <a:p>
            <a:pPr marL="525551" indent="-525551">
              <a:spcAft>
                <a:spcPts val="1104"/>
              </a:spcAft>
              <a:buFont typeface="Arial" panose="020B0604020202020204" pitchFamily="34" charset="0"/>
              <a:buChar char="•"/>
            </a:pPr>
            <a:r>
              <a:rPr lang="en-US" sz="2943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ZZZ</a:t>
            </a:r>
          </a:p>
          <a:p>
            <a:pPr marL="525551" indent="-525551">
              <a:spcAft>
                <a:spcPts val="1104"/>
              </a:spcAft>
              <a:buFont typeface="Arial" panose="020B0604020202020204" pitchFamily="34" charset="0"/>
              <a:buChar char="•"/>
            </a:pPr>
            <a:r>
              <a:rPr lang="en-US" sz="2943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AAA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23505" y="4505084"/>
            <a:ext cx="5746961" cy="5586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57" dirty="0">
                <a:latin typeface="Verdana" pitchFamily="34" charset="0"/>
                <a:ea typeface="Verdana" pitchFamily="34" charset="0"/>
                <a:cs typeface="Verdana" pitchFamily="34" charset="0"/>
              </a:rPr>
              <a:t>Graphics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4153118" y="10272794"/>
            <a:ext cx="5746961" cy="5586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57" dirty="0">
                <a:latin typeface="Verdana" pitchFamily="34" charset="0"/>
                <a:ea typeface="Verdana" pitchFamily="34" charset="0"/>
                <a:cs typeface="Verdana" pitchFamily="34" charset="0"/>
              </a:rPr>
              <a:t>Graphics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1777015" y="11357291"/>
            <a:ext cx="11669134" cy="92550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11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Experimental Procedure / Model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826074" y="12555412"/>
            <a:ext cx="11634093" cy="156324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Xxx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YYYY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ZZZ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4210148" y="16025532"/>
            <a:ext cx="5746961" cy="5586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57" dirty="0">
                <a:latin typeface="Verdana" pitchFamily="34" charset="0"/>
                <a:ea typeface="Verdana" pitchFamily="34" charset="0"/>
                <a:cs typeface="Verdana" pitchFamily="34" charset="0"/>
              </a:rPr>
              <a:t>Graphics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777015" y="14933947"/>
            <a:ext cx="11669134" cy="92550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1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Results</a:t>
            </a:r>
            <a:r>
              <a:rPr lang="en-US" sz="331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808554" y="16257504"/>
            <a:ext cx="11634093" cy="31752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Xxx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YYYY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ZZZ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AAA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BBB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CCC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773512" y="20578861"/>
            <a:ext cx="11669134" cy="92550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11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Conclusions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843596" y="21824147"/>
            <a:ext cx="11634093" cy="21005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Xxx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YYYY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ZZZ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AAA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847102" y="7807435"/>
            <a:ext cx="11669134" cy="92550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11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Introduction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882143" y="8911481"/>
            <a:ext cx="11634093" cy="156324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Xxx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YYYY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257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ZZZ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449424" y="26692704"/>
            <a:ext cx="11669134" cy="9208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11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References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07247" y="27806035"/>
            <a:ext cx="11634093" cy="193001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165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Xxx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165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YYYY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165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ZZZ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165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AAA</a:t>
            </a:r>
          </a:p>
          <a:p>
            <a:pPr marL="210221" indent="-210221">
              <a:spcAft>
                <a:spcPts val="1104"/>
              </a:spcAft>
              <a:buFont typeface="Arial" pitchFamily="34" charset="0"/>
              <a:buChar char="•"/>
            </a:pPr>
            <a:r>
              <a:rPr lang="en-US" sz="1655" b="1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BBB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5481" y="629337"/>
            <a:ext cx="2833655" cy="26948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88"/>
          </a:p>
        </p:txBody>
      </p:sp>
      <p:sp>
        <p:nvSpPr>
          <p:cNvPr id="21" name="TextBox 20"/>
          <p:cNvSpPr txBox="1"/>
          <p:nvPr/>
        </p:nvSpPr>
        <p:spPr>
          <a:xfrm>
            <a:off x="470893" y="1237769"/>
            <a:ext cx="2776696" cy="24189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4488" b="1" dirty="0">
                <a:solidFill>
                  <a:srgbClr val="C00000"/>
                </a:solidFill>
                <a:latin typeface="Trebuchet MS" pitchFamily="34" charset="0"/>
              </a:rPr>
              <a:t>Institute</a:t>
            </a:r>
          </a:p>
          <a:p>
            <a:pPr algn="ctr"/>
            <a:r>
              <a:rPr lang="en-IN" sz="4488" b="1" dirty="0">
                <a:solidFill>
                  <a:srgbClr val="C00000"/>
                </a:solidFill>
                <a:latin typeface="Trebuchet MS" pitchFamily="34" charset="0"/>
              </a:rPr>
              <a:t> logo</a:t>
            </a:r>
          </a:p>
          <a:p>
            <a:pPr algn="ctr"/>
            <a:endParaRPr lang="en-IN" sz="4488" b="1" dirty="0">
              <a:solidFill>
                <a:srgbClr val="FF0000"/>
              </a:solidFill>
            </a:endParaRPr>
          </a:p>
          <a:p>
            <a:pPr algn="ctr"/>
            <a:endParaRPr lang="en-GB" sz="1655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1263" y="3889150"/>
            <a:ext cx="20405558" cy="259889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88"/>
          </a:p>
        </p:txBody>
      </p:sp>
      <p:sp>
        <p:nvSpPr>
          <p:cNvPr id="25" name="TextBox 24"/>
          <p:cNvSpPr txBox="1"/>
          <p:nvPr/>
        </p:nvSpPr>
        <p:spPr>
          <a:xfrm>
            <a:off x="15105061" y="25805027"/>
            <a:ext cx="4038058" cy="3488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4414" b="1" i="1" dirty="0">
                <a:solidFill>
                  <a:srgbClr val="FF0000"/>
                </a:solidFill>
                <a:latin typeface="Trebuchet MS" pitchFamily="34" charset="0"/>
              </a:rPr>
              <a:t>All text/graphs/ figures should be within this margin.</a:t>
            </a:r>
            <a:endParaRPr lang="en-GB" sz="4414" b="1" i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18433613" y="29028466"/>
            <a:ext cx="1051121" cy="63067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6143" y="35037"/>
            <a:ext cx="5132976" cy="545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943" b="1" dirty="0">
                <a:solidFill>
                  <a:srgbClr val="C00000"/>
                </a:solidFill>
                <a:latin typeface="Trebuchet MS" pitchFamily="34" charset="0"/>
              </a:rPr>
              <a:t>Poster number: </a:t>
            </a:r>
            <a:endParaRPr lang="en-GB" sz="2943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99589" y="3421581"/>
            <a:ext cx="20184448" cy="434947"/>
          </a:xfrm>
          <a:prstGeom prst="rect">
            <a:avLst/>
          </a:prstGeom>
          <a:solidFill>
            <a:srgbClr val="002060"/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sz="4488">
              <a:latin typeface="Tahoma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843CF61-FA1C-1880-0086-85FC73B6A9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85223" y="57066"/>
            <a:ext cx="2402506" cy="24025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084D31-4207-059C-3728-6FB65CA0B310}"/>
              </a:ext>
            </a:extLst>
          </p:cNvPr>
          <p:cNvSpPr txBox="1"/>
          <p:nvPr/>
        </p:nvSpPr>
        <p:spPr>
          <a:xfrm>
            <a:off x="15304902" y="2416998"/>
            <a:ext cx="5519204" cy="658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latin typeface="Dubai" panose="020B0503030403030204" pitchFamily="34" charset="-78"/>
                <a:cs typeface="Dubai" panose="020B0503030403030204" pitchFamily="34" charset="-78"/>
              </a:rPr>
              <a:t>International Conference on Metallurgical  Engineering and Centenary celebrations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CAFAA98-9299-CFE4-C0D1-BE32BD388805}"/>
              </a:ext>
            </a:extLst>
          </p:cNvPr>
          <p:cNvSpPr txBox="1"/>
          <p:nvPr/>
        </p:nvSpPr>
        <p:spPr>
          <a:xfrm>
            <a:off x="16574502" y="2974536"/>
            <a:ext cx="3295964" cy="375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39" dirty="0">
                <a:latin typeface="Bahnschrift" panose="020B0502040204020203" pitchFamily="34" charset="0"/>
              </a:rPr>
              <a:t>26-28 October 2023</a:t>
            </a:r>
          </a:p>
        </p:txBody>
      </p:sp>
    </p:spTree>
    <p:extLst>
      <p:ext uri="{BB962C8B-B14F-4D97-AF65-F5344CB8AC3E}">
        <p14:creationId xmlns:p14="http://schemas.microsoft.com/office/powerpoint/2010/main" val="288752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976542" y="168180"/>
            <a:ext cx="19427622" cy="29895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88"/>
          </a:p>
        </p:txBody>
      </p:sp>
      <p:sp>
        <p:nvSpPr>
          <p:cNvPr id="34" name="TextBox 33"/>
          <p:cNvSpPr txBox="1"/>
          <p:nvPr/>
        </p:nvSpPr>
        <p:spPr>
          <a:xfrm>
            <a:off x="2197293" y="1765884"/>
            <a:ext cx="16902030" cy="26539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955" b="1" dirty="0">
                <a:latin typeface="Trebuchet MS" pitchFamily="34" charset="0"/>
              </a:rPr>
              <a:t>This is an illustrative template. You may change the layout but all text/graphs should be within the margin provided. The sections (Introduction, objectives, experimental, results, Conclusions, and references) should be present in the poster. </a:t>
            </a:r>
            <a:endParaRPr lang="en-US" sz="11955" dirty="0">
              <a:latin typeface="Trebuchet MS" pitchFamily="34" charset="0"/>
            </a:endParaRPr>
          </a:p>
          <a:p>
            <a:r>
              <a:rPr lang="en-US" sz="11955" b="1" dirty="0">
                <a:latin typeface="Trebuchet MS" pitchFamily="34" charset="0"/>
              </a:rPr>
              <a:t>Print as A1 size (594mm×841mm) </a:t>
            </a:r>
            <a:endParaRPr lang="en-US" sz="11955" dirty="0">
              <a:latin typeface="Trebuchet MS" pitchFamily="34" charset="0"/>
            </a:endParaRPr>
          </a:p>
          <a:p>
            <a:endParaRPr lang="en-US" sz="4488" dirty="0"/>
          </a:p>
        </p:txBody>
      </p:sp>
    </p:spTree>
    <p:extLst>
      <p:ext uri="{BB962C8B-B14F-4D97-AF65-F5344CB8AC3E}">
        <p14:creationId xmlns:p14="http://schemas.microsoft.com/office/powerpoint/2010/main" val="2887529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351</TotalTime>
  <Words>204</Words>
  <Application>Microsoft Office PowerPoint</Application>
  <PresentationFormat>Custom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Dubai</vt:lpstr>
      <vt:lpstr>Tahoma</vt:lpstr>
      <vt:lpstr>Trebuchet MS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Sahay Satyam</dc:creator>
  <cp:lastModifiedBy>DELL</cp:lastModifiedBy>
  <cp:revision>35</cp:revision>
  <dcterms:created xsi:type="dcterms:W3CDTF">2017-10-07T15:56:26Z</dcterms:created>
  <dcterms:modified xsi:type="dcterms:W3CDTF">2023-08-09T08:10:21Z</dcterms:modified>
</cp:coreProperties>
</file>