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30240288" cy="42840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26" userDrawn="1">
          <p15:clr>
            <a:srgbClr val="A4A3A4"/>
          </p15:clr>
        </p15:guide>
        <p15:guide id="2" pos="9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6405" autoAdjust="0"/>
  </p:normalViewPr>
  <p:slideViewPr>
    <p:cSldViewPr>
      <p:cViewPr>
        <p:scale>
          <a:sx n="42" d="100"/>
          <a:sy n="42" d="100"/>
        </p:scale>
        <p:origin x="283" y="-7474"/>
      </p:cViewPr>
      <p:guideLst>
        <p:guide orient="horz" pos="13526"/>
        <p:guide pos="9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11132"/>
            <a:ext cx="25704245" cy="14914762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501064"/>
            <a:ext cx="22680216" cy="10343147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7C003-4EE7-468C-8B48-BCF9EE9E864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762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B3E43-15AE-4305-8AD4-88D60B25770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39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D795-9740-4C49-9C14-49361260ABF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116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8058-A7C6-4B6D-979E-1FC950BF892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4918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AA3A-E4F2-4507-9719-2CAFFB71285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702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9FE97-F1FC-4EFD-A9E4-2E18A72A29F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232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2137-9828-4A18-8382-68775D46412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559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72D8B-1097-4144-BE86-B52AD87DECC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37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9BB-85CF-4996-8A2E-2E9DC316DF0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549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CA63-6B2F-4F41-81A1-77B94C9C3F1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354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934D1-6820-4557-B6F3-0705E6F551E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7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AC64-6729-4D9D-8135-FEE6055F44D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46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2D679D2-BB27-6AC9-08F1-25C55DF7118F}"/>
              </a:ext>
            </a:extLst>
          </p:cNvPr>
          <p:cNvSpPr txBox="1"/>
          <p:nvPr/>
        </p:nvSpPr>
        <p:spPr>
          <a:xfrm>
            <a:off x="1322629" y="309351"/>
            <a:ext cx="277788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rgbClr val="C00000"/>
                </a:solidFill>
                <a:latin typeface="arial" panose="020B0604020202020204" pitchFamily="34" charset="0"/>
              </a:rPr>
              <a:t>9</a:t>
            </a:r>
            <a:r>
              <a:rPr lang="en-GB" sz="4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th</a:t>
            </a:r>
            <a:r>
              <a:rPr lang="en-GB" sz="4800" b="1" dirty="0">
                <a:solidFill>
                  <a:srgbClr val="C00000"/>
                </a:solidFill>
                <a:latin typeface="arial" panose="020B0604020202020204" pitchFamily="34" charset="0"/>
              </a:rPr>
              <a:t> International &amp; 30</a:t>
            </a:r>
            <a:r>
              <a:rPr lang="en-GB" sz="48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th</a:t>
            </a:r>
            <a:r>
              <a:rPr lang="en-GB" sz="4800" b="1" dirty="0">
                <a:solidFill>
                  <a:srgbClr val="C00000"/>
                </a:solidFill>
                <a:latin typeface="arial" panose="020B0604020202020204" pitchFamily="34" charset="0"/>
              </a:rPr>
              <a:t> All India Manufacturing Technology,</a:t>
            </a:r>
          </a:p>
          <a:p>
            <a:pPr algn="ctr"/>
            <a:r>
              <a:rPr lang="en-GB" sz="4800" b="1" dirty="0">
                <a:solidFill>
                  <a:srgbClr val="C00000"/>
                </a:solidFill>
                <a:latin typeface="arial" panose="020B0604020202020204" pitchFamily="34" charset="0"/>
              </a:rPr>
              <a:t>Design and Research Conference</a:t>
            </a:r>
          </a:p>
          <a:p>
            <a:pPr algn="ctr"/>
            <a:r>
              <a:rPr lang="en-GB" sz="4800" b="1" dirty="0">
                <a:solidFill>
                  <a:srgbClr val="0070C0"/>
                </a:solidFill>
                <a:latin typeface="arial" panose="020B0604020202020204" pitchFamily="34" charset="0"/>
              </a:rPr>
              <a:t>(AIMTDR 2023)</a:t>
            </a:r>
          </a:p>
          <a:p>
            <a:pPr algn="ctr"/>
            <a:r>
              <a:rPr lang="en-GB" sz="3600" b="1" dirty="0">
                <a:solidFill>
                  <a:srgbClr val="00B050"/>
                </a:solidFill>
                <a:latin typeface="arial" panose="020B0604020202020204" pitchFamily="34" charset="0"/>
              </a:rPr>
              <a:t>December 08-10,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2FF964-6E6D-4313-9B35-0C894BE6B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12" y="349202"/>
            <a:ext cx="2640751" cy="2700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9D748FD-B8E2-9154-70EF-408CE88E1FD1}"/>
              </a:ext>
            </a:extLst>
          </p:cNvPr>
          <p:cNvSpPr/>
          <p:nvPr/>
        </p:nvSpPr>
        <p:spPr>
          <a:xfrm>
            <a:off x="1322630" y="3283834"/>
            <a:ext cx="27854880" cy="23413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US" sz="51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&lt;Title&gt;</a:t>
            </a:r>
            <a:r>
              <a:rPr lang="en-IN" sz="51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 defTabSz="3641493">
              <a:defRPr/>
            </a:pPr>
            <a:r>
              <a:rPr lang="en-IN" sz="408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&lt;Authors&gt;</a:t>
            </a:r>
          </a:p>
          <a:p>
            <a:pPr algn="ctr" defTabSz="3641493">
              <a:defRPr/>
            </a:pPr>
            <a:r>
              <a:rPr lang="en-US" sz="306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&lt;Affiliations&gt;</a:t>
            </a:r>
            <a:endParaRPr lang="en-US" sz="306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0D120E-696B-A01D-8FC1-F4E6BD0E9AC5}"/>
              </a:ext>
            </a:extLst>
          </p:cNvPr>
          <p:cNvSpPr/>
          <p:nvPr/>
        </p:nvSpPr>
        <p:spPr>
          <a:xfrm>
            <a:off x="1322630" y="5937014"/>
            <a:ext cx="27854880" cy="8979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Graphical Abstract</a:t>
            </a:r>
            <a:endParaRPr lang="en-IN" sz="408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78C5A7-8EF7-50DC-B270-85DCB59E5CAD}"/>
              </a:ext>
            </a:extLst>
          </p:cNvPr>
          <p:cNvSpPr/>
          <p:nvPr/>
        </p:nvSpPr>
        <p:spPr>
          <a:xfrm>
            <a:off x="15137773" y="13152376"/>
            <a:ext cx="14045413" cy="879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0BED06D-4734-B528-D69C-C2B7E3AE1E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5" b="2934"/>
          <a:stretch/>
        </p:blipFill>
        <p:spPr>
          <a:xfrm>
            <a:off x="26375379" y="388640"/>
            <a:ext cx="2802131" cy="2700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8A98A0A-5765-EBC7-6A89-E8C18758D84D}"/>
              </a:ext>
            </a:extLst>
          </p:cNvPr>
          <p:cNvSpPr/>
          <p:nvPr/>
        </p:nvSpPr>
        <p:spPr>
          <a:xfrm>
            <a:off x="1328306" y="13152376"/>
            <a:ext cx="13745842" cy="879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E39035-6626-48B0-2B00-3DE5936D6629}"/>
              </a:ext>
            </a:extLst>
          </p:cNvPr>
          <p:cNvSpPr/>
          <p:nvPr/>
        </p:nvSpPr>
        <p:spPr>
          <a:xfrm>
            <a:off x="15137773" y="20980387"/>
            <a:ext cx="14045413" cy="879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FB58C3-6B62-783B-5A0E-50D38A5D520E}"/>
              </a:ext>
            </a:extLst>
          </p:cNvPr>
          <p:cNvSpPr/>
          <p:nvPr/>
        </p:nvSpPr>
        <p:spPr>
          <a:xfrm>
            <a:off x="1328306" y="20980387"/>
            <a:ext cx="13745842" cy="879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CA2575-13D9-08D2-68E0-77EB86EE785E}"/>
              </a:ext>
            </a:extLst>
          </p:cNvPr>
          <p:cNvSpPr/>
          <p:nvPr/>
        </p:nvSpPr>
        <p:spPr>
          <a:xfrm>
            <a:off x="15137773" y="37519920"/>
            <a:ext cx="14045413" cy="879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134F7E-9D67-DF82-57C4-BEB68A3AC0EA}"/>
              </a:ext>
            </a:extLst>
          </p:cNvPr>
          <p:cNvSpPr/>
          <p:nvPr/>
        </p:nvSpPr>
        <p:spPr>
          <a:xfrm>
            <a:off x="1328306" y="37519920"/>
            <a:ext cx="13745842" cy="8795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88900"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641493">
              <a:defRPr/>
            </a:pPr>
            <a:r>
              <a:rPr lang="en-IN" sz="459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542630-EADE-433C-A402-C9C0D7A128BD}"/>
              </a:ext>
            </a:extLst>
          </p:cNvPr>
          <p:cNvSpPr txBox="1"/>
          <p:nvPr/>
        </p:nvSpPr>
        <p:spPr>
          <a:xfrm>
            <a:off x="1328306" y="41732662"/>
            <a:ext cx="27854880" cy="7201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4080" b="1" dirty="0">
                <a:solidFill>
                  <a:schemeClr val="tx1"/>
                </a:solidFill>
                <a:latin typeface="arial" panose="020B0604020202020204" pitchFamily="34" charset="0"/>
              </a:rPr>
              <a:t>Department of Mechanical Engineering, IIT (BHU) Varanasi</a:t>
            </a:r>
            <a:endParaRPr lang="en-GB" sz="306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949</TotalTime>
  <Words>48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Krishnendu</dc:creator>
  <cp:lastModifiedBy>JOY MISRA</cp:lastModifiedBy>
  <cp:revision>166</cp:revision>
  <dcterms:created xsi:type="dcterms:W3CDTF">2016-01-05T12:54:57Z</dcterms:created>
  <dcterms:modified xsi:type="dcterms:W3CDTF">2023-11-17T11:40:49Z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1033-10.2.0.5996</vt:lpwstr>
  </property>
</Properties>
</file>